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0"/>
  </p:notesMasterIdLst>
  <p:handoutMasterIdLst>
    <p:handoutMasterId r:id="rId21"/>
  </p:handoutMasterIdLst>
  <p:sldIdLst>
    <p:sldId id="256" r:id="rId5"/>
    <p:sldId id="309" r:id="rId6"/>
    <p:sldId id="314" r:id="rId7"/>
    <p:sldId id="315" r:id="rId8"/>
    <p:sldId id="317" r:id="rId9"/>
    <p:sldId id="321" r:id="rId10"/>
    <p:sldId id="318" r:id="rId11"/>
    <p:sldId id="308" r:id="rId12"/>
    <p:sldId id="320" r:id="rId13"/>
    <p:sldId id="322" r:id="rId14"/>
    <p:sldId id="323" r:id="rId15"/>
    <p:sldId id="310" r:id="rId16"/>
    <p:sldId id="324" r:id="rId17"/>
    <p:sldId id="293" r:id="rId18"/>
    <p:sldId id="30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52"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725" autoAdjust="0"/>
  </p:normalViewPr>
  <p:slideViewPr>
    <p:cSldViewPr snapToGrid="0">
      <p:cViewPr varScale="1">
        <p:scale>
          <a:sx n="72" d="100"/>
          <a:sy n="72" d="100"/>
        </p:scale>
        <p:origin x="660" y="78"/>
      </p:cViewPr>
      <p:guideLst>
        <p:guide orient="horz" pos="1752"/>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B440F78-2C9E-4C7F-818C-B40BB19D3A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ED3FB98-80B9-4155-809A-82659D34A0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2818EB1-FF96-47AA-9A30-F1BFF2FFD1F7}" type="datetimeFigureOut">
              <a:rPr lang="en-US" smtClean="0"/>
              <a:t>12/11/2023</a:t>
            </a:fld>
            <a:endParaRPr lang="en-US" dirty="0"/>
          </a:p>
        </p:txBody>
      </p:sp>
      <p:sp>
        <p:nvSpPr>
          <p:cNvPr id="4" name="Footer Placeholder 3">
            <a:extLst>
              <a:ext uri="{FF2B5EF4-FFF2-40B4-BE49-F238E27FC236}">
                <a16:creationId xmlns:a16="http://schemas.microsoft.com/office/drawing/2014/main" id="{D8DEF847-3492-4888-9C23-1504238536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9E48C54-2332-4748-9C65-6A27E550C1F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F75FB2-D12E-4669-8522-D3E2C7E6DC97}" type="slidenum">
              <a:rPr lang="en-US" smtClean="0"/>
              <a:t>‹#›</a:t>
            </a:fld>
            <a:endParaRPr lang="en-US" dirty="0"/>
          </a:p>
        </p:txBody>
      </p:sp>
    </p:spTree>
    <p:extLst>
      <p:ext uri="{BB962C8B-B14F-4D97-AF65-F5344CB8AC3E}">
        <p14:creationId xmlns:p14="http://schemas.microsoft.com/office/powerpoint/2010/main" val="199699180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E4A361-7934-4769-9B16-8A939698742C}" type="datetimeFigureOut">
              <a:rPr lang="en-US" smtClean="0"/>
              <a:t>12/11/2023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18E0B9-48E4-499D-93B2-B07D00395BAC}" type="slidenum">
              <a:rPr lang="en-US" smtClean="0"/>
              <a:t>‹#›</a:t>
            </a:fld>
            <a:endParaRPr lang="en-US" dirty="0"/>
          </a:p>
        </p:txBody>
      </p:sp>
    </p:spTree>
    <p:extLst>
      <p:ext uri="{BB962C8B-B14F-4D97-AF65-F5344CB8AC3E}">
        <p14:creationId xmlns:p14="http://schemas.microsoft.com/office/powerpoint/2010/main" val="3914043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D3492AC-2023-4442-AF40-53B11C2EF8B5}"/>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145966" y="1008063"/>
            <a:ext cx="5120640" cy="2054388"/>
          </a:xfrm>
        </p:spPr>
        <p:txBody>
          <a:bodyPr anchor="b">
            <a:normAutofit/>
          </a:bodyPr>
          <a:lstStyle>
            <a:lvl1pPr algn="r">
              <a:defRPr sz="5400">
                <a:solidFill>
                  <a:schemeClr val="tx1">
                    <a:lumMod val="65000"/>
                    <a:lumOff val="35000"/>
                  </a:schemeClr>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8098970" y="3105163"/>
            <a:ext cx="3167636" cy="64767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4D64503-659B-472D-ABF8-01D077EB0D83}"/>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E209C12-0CED-4CD5-B463-885A793CC25E}"/>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1A8F03DA-3AA9-44AC-8E2B-D53B8EBEA402}"/>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C06C6CB5-A7CF-4AA0-8E61-3C46EFA04157}"/>
              </a:ext>
              <a:ext uri="{C183D7F6-B498-43B3-948B-1728B52AA6E4}">
                <adec:decorative xmlns:adec="http://schemas.microsoft.com/office/drawing/2017/decorative" val="1"/>
              </a:ext>
            </a:extLst>
          </p:cNvPr>
          <p:cNvSpPr>
            <a:spLocks noGrp="1"/>
          </p:cNvSpPr>
          <p:nvPr>
            <p:ph type="pic" sz="quarter" idx="23" hasCustomPrompt="1"/>
          </p:nvPr>
        </p:nvSpPr>
        <p:spPr>
          <a:xfrm>
            <a:off x="1524" y="4572000"/>
            <a:ext cx="12188952" cy="2286000"/>
          </a:xfrm>
          <a:solidFill>
            <a:schemeClr val="accent6"/>
          </a:solidFill>
        </p:spPr>
        <p:txBody>
          <a:bodyPr anchor="b"/>
          <a:lstStyle>
            <a:lvl1pPr marL="0" indent="0">
              <a:buNone/>
              <a:defRPr/>
            </a:lvl1pPr>
          </a:lstStyle>
          <a:p>
            <a:r>
              <a:rPr lang="en-US" dirty="0"/>
              <a:t>Click to add picture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58305" y="1696389"/>
            <a:ext cx="3210331" cy="3647605"/>
          </a:xfrm>
          <a:solidFill>
            <a:schemeClr val="bg1"/>
          </a:solidFill>
          <a:ln w="12700">
            <a:solidFill>
              <a:schemeClr val="tx2">
                <a:lumMod val="20000"/>
                <a:lumOff val="80000"/>
              </a:schemeClr>
            </a:solidFill>
          </a:ln>
        </p:spPr>
        <p:txBody>
          <a:bodyPr lIns="91440" tIns="457200">
            <a:noAutofit/>
          </a:bodyPr>
          <a:lstStyle>
            <a:lvl1pPr marL="0" indent="0" algn="ctr">
              <a:buNone/>
              <a:defRPr sz="3200" b="0">
                <a:solidFill>
                  <a:schemeClr val="accent4"/>
                </a:solidFill>
                <a:latin typeface="+mj-lt"/>
              </a:defRPr>
            </a:lvl1pPr>
          </a:lstStyle>
          <a:p>
            <a:pPr lvl="0"/>
            <a:r>
              <a:rPr lang="en-US" dirty="0"/>
              <a:t>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bg1"/>
                </a:solidFill>
              </a:defRPr>
            </a:lvl1pPr>
          </a:lstStyle>
          <a:p>
            <a:r>
              <a:rPr lang="en-US" dirty="0"/>
              <a:t>20XX</a:t>
            </a:r>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516628"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dirty="0"/>
              <a:t>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765548"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lvl1pPr>
              <a:defRPr>
                <a:solidFill>
                  <a:schemeClr val="bg1"/>
                </a:solidFill>
              </a:defRPr>
            </a:lvl1pPr>
          </a:lstStyle>
          <a:p>
            <a:r>
              <a:rPr lang="en-US" dirty="0"/>
              <a:t>Pitch deck title</a:t>
            </a:r>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48764"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dirty="0"/>
              <a:t>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377130"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072585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466593" y="2207455"/>
            <a:ext cx="1351811"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p>
        </p:txBody>
      </p:sp>
      <p:sp>
        <p:nvSpPr>
          <p:cNvPr id="22" name="Text Placeholder 3">
            <a:extLst>
              <a:ext uri="{FF2B5EF4-FFF2-40B4-BE49-F238E27FC236}">
                <a16:creationId xmlns:a16="http://schemas.microsoft.com/office/drawing/2014/main" id="{98516B14-EF29-444F-82DA-19F5011C7DD4}"/>
              </a:ext>
            </a:extLst>
          </p:cNvPr>
          <p:cNvSpPr>
            <a:spLocks noGrp="1"/>
          </p:cNvSpPr>
          <p:nvPr>
            <p:ph type="body" sz="quarter" idx="34" hasCustomPrompt="1"/>
          </p:nvPr>
        </p:nvSpPr>
        <p:spPr>
          <a:xfrm>
            <a:off x="2466592" y="3559605"/>
            <a:ext cx="1353313"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2</a:t>
            </a:r>
            <a:endParaRPr lang="en-ZA" dirty="0"/>
          </a:p>
        </p:txBody>
      </p:sp>
      <p:sp>
        <p:nvSpPr>
          <p:cNvPr id="23" name="Text Placeholder 3">
            <a:extLst>
              <a:ext uri="{FF2B5EF4-FFF2-40B4-BE49-F238E27FC236}">
                <a16:creationId xmlns:a16="http://schemas.microsoft.com/office/drawing/2014/main" id="{BFDD67D8-D69E-405B-825C-A9AF88C1A80A}"/>
              </a:ext>
            </a:extLst>
          </p:cNvPr>
          <p:cNvSpPr>
            <a:spLocks noGrp="1"/>
          </p:cNvSpPr>
          <p:nvPr>
            <p:ph type="body" sz="quarter" idx="35" hasCustomPrompt="1"/>
          </p:nvPr>
        </p:nvSpPr>
        <p:spPr>
          <a:xfrm>
            <a:off x="2466592" y="4905756"/>
            <a:ext cx="1353314"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3</a:t>
            </a:r>
            <a:endParaRPr lang="en-ZA"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9" name="Picture Placeholder 8">
            <a:extLst>
              <a:ext uri="{FF2B5EF4-FFF2-40B4-BE49-F238E27FC236}">
                <a16:creationId xmlns:a16="http://schemas.microsoft.com/office/drawing/2014/main" id="{E3354A33-C884-44F0-A320-DF2EBA500D10}"/>
              </a:ext>
            </a:extLst>
          </p:cNvPr>
          <p:cNvSpPr>
            <a:spLocks noGrp="1"/>
          </p:cNvSpPr>
          <p:nvPr>
            <p:ph type="pic" sz="quarter" idx="36"/>
          </p:nvPr>
        </p:nvSpPr>
        <p:spPr>
          <a:xfrm>
            <a:off x="1371600" y="2202883"/>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28" name="Picture Placeholder 8">
            <a:extLst>
              <a:ext uri="{FF2B5EF4-FFF2-40B4-BE49-F238E27FC236}">
                <a16:creationId xmlns:a16="http://schemas.microsoft.com/office/drawing/2014/main" id="{7AF29B8F-D39A-4F3A-909A-9D298FB7224E}"/>
              </a:ext>
            </a:extLst>
          </p:cNvPr>
          <p:cNvSpPr>
            <a:spLocks noGrp="1"/>
          </p:cNvSpPr>
          <p:nvPr>
            <p:ph type="pic" sz="quarter" idx="39"/>
          </p:nvPr>
        </p:nvSpPr>
        <p:spPr>
          <a:xfrm>
            <a:off x="1371600" y="3555033"/>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31" name="Picture Placeholder 8">
            <a:extLst>
              <a:ext uri="{FF2B5EF4-FFF2-40B4-BE49-F238E27FC236}">
                <a16:creationId xmlns:a16="http://schemas.microsoft.com/office/drawing/2014/main" id="{83A1C8AA-5F7D-4C12-9724-97F4B72D8A78}"/>
              </a:ext>
            </a:extLst>
          </p:cNvPr>
          <p:cNvSpPr>
            <a:spLocks noGrp="1"/>
          </p:cNvSpPr>
          <p:nvPr>
            <p:ph type="pic" sz="quarter" idx="42"/>
          </p:nvPr>
        </p:nvSpPr>
        <p:spPr>
          <a:xfrm>
            <a:off x="1371600" y="4901184"/>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14" name="Text Placeholder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3813048" y="220745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24" name="Text Placeholder 9">
            <a:extLst>
              <a:ext uri="{FF2B5EF4-FFF2-40B4-BE49-F238E27FC236}">
                <a16:creationId xmlns:a16="http://schemas.microsoft.com/office/drawing/2014/main" id="{4ADD189D-5EFF-456A-9AEB-E8DB34527420}"/>
              </a:ext>
            </a:extLst>
          </p:cNvPr>
          <p:cNvSpPr>
            <a:spLocks noGrp="1"/>
          </p:cNvSpPr>
          <p:nvPr>
            <p:ph type="body" sz="quarter" idx="37" hasCustomPrompt="1"/>
          </p:nvPr>
        </p:nvSpPr>
        <p:spPr>
          <a:xfrm>
            <a:off x="3813048" y="355960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29" name="Text Placeholder 9">
            <a:extLst>
              <a:ext uri="{FF2B5EF4-FFF2-40B4-BE49-F238E27FC236}">
                <a16:creationId xmlns:a16="http://schemas.microsoft.com/office/drawing/2014/main" id="{53862BA6-E42C-4C58-871B-8705122D6689}"/>
              </a:ext>
            </a:extLst>
          </p:cNvPr>
          <p:cNvSpPr>
            <a:spLocks noGrp="1"/>
          </p:cNvSpPr>
          <p:nvPr>
            <p:ph type="body" sz="quarter" idx="40" hasCustomPrompt="1"/>
          </p:nvPr>
        </p:nvSpPr>
        <p:spPr>
          <a:xfrm>
            <a:off x="3813048" y="4905756"/>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19" name="Content Placeholder 3">
            <a:extLst>
              <a:ext uri="{FF2B5EF4-FFF2-40B4-BE49-F238E27FC236}">
                <a16:creationId xmlns:a16="http://schemas.microsoft.com/office/drawing/2014/main" id="{B1F9D630-F36F-43B5-B6A8-62245E084CAB}"/>
              </a:ext>
            </a:extLst>
          </p:cNvPr>
          <p:cNvSpPr>
            <a:spLocks noGrp="1"/>
          </p:cNvSpPr>
          <p:nvPr>
            <p:ph sz="half" idx="2" hasCustomPrompt="1"/>
          </p:nvPr>
        </p:nvSpPr>
        <p:spPr>
          <a:xfrm>
            <a:off x="7470648" y="220745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27" name="Content Placeholder 3">
            <a:extLst>
              <a:ext uri="{FF2B5EF4-FFF2-40B4-BE49-F238E27FC236}">
                <a16:creationId xmlns:a16="http://schemas.microsoft.com/office/drawing/2014/main" id="{C670C5D6-AD2E-415C-BAFE-A8239C15159E}"/>
              </a:ext>
            </a:extLst>
          </p:cNvPr>
          <p:cNvSpPr>
            <a:spLocks noGrp="1"/>
          </p:cNvSpPr>
          <p:nvPr>
            <p:ph sz="half" idx="38" hasCustomPrompt="1"/>
          </p:nvPr>
        </p:nvSpPr>
        <p:spPr>
          <a:xfrm>
            <a:off x="7470648" y="355960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30" name="Content Placeholder 3">
            <a:extLst>
              <a:ext uri="{FF2B5EF4-FFF2-40B4-BE49-F238E27FC236}">
                <a16:creationId xmlns:a16="http://schemas.microsoft.com/office/drawing/2014/main" id="{26DDBF97-B5FA-415C-9E0D-A4A556C40805}"/>
              </a:ext>
            </a:extLst>
          </p:cNvPr>
          <p:cNvSpPr>
            <a:spLocks noGrp="1"/>
          </p:cNvSpPr>
          <p:nvPr>
            <p:ph sz="half" idx="41" hasCustomPrompt="1"/>
          </p:nvPr>
        </p:nvSpPr>
        <p:spPr>
          <a:xfrm>
            <a:off x="7470648" y="4905756"/>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17" name="Date Placeholder 1">
            <a:extLst>
              <a:ext uri="{FF2B5EF4-FFF2-40B4-BE49-F238E27FC236}">
                <a16:creationId xmlns:a16="http://schemas.microsoft.com/office/drawing/2014/main" id="{8408DD66-4FD2-41B2-AD2E-24ADA0398198}"/>
              </a:ext>
            </a:extLst>
          </p:cNvPr>
          <p:cNvSpPr>
            <a:spLocks noGrp="1"/>
          </p:cNvSpPr>
          <p:nvPr>
            <p:ph type="dt" sz="half" idx="43"/>
          </p:nvPr>
        </p:nvSpPr>
        <p:spPr>
          <a:xfrm>
            <a:off x="838200" y="6356350"/>
            <a:ext cx="2743200" cy="365125"/>
          </a:xfrm>
        </p:spPr>
        <p:txBody>
          <a:bodyPr/>
          <a:lstStyle/>
          <a:p>
            <a:r>
              <a:rPr lang="en-US" dirty="0"/>
              <a:t>20XX</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321540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4992992" y="2232908"/>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dirty="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708728" y="3494402"/>
            <a:ext cx="2194560" cy="274320"/>
          </a:xfrm>
        </p:spPr>
        <p:txBody>
          <a:bodyPr>
            <a:noAutofit/>
          </a:bodyPr>
          <a:lstStyle>
            <a:lvl1pPr marL="0" indent="0" algn="l">
              <a:buFont typeface="Arial" panose="020B0604020202020204" pitchFamily="34" charset="0"/>
              <a:buNone/>
              <a:defRPr sz="1200" b="1">
                <a:solidFill>
                  <a:schemeClr val="accent4"/>
                </a:solidFill>
              </a:defRPr>
            </a:lvl1pPr>
          </a:lstStyle>
          <a:p>
            <a:pPr lvl="0"/>
            <a:r>
              <a:rPr lang="en-US" dirty="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10732" y="3494402"/>
            <a:ext cx="2194560" cy="274320"/>
          </a:xfrm>
        </p:spPr>
        <p:txBody>
          <a:bodyPr>
            <a:noAutofit/>
          </a:bodyPr>
          <a:lstStyle>
            <a:lvl1pPr marL="0" indent="0" algn="r">
              <a:buFont typeface="Arial" panose="020B0604020202020204" pitchFamily="34" charset="0"/>
              <a:buNone/>
              <a:defRPr sz="1200" b="1">
                <a:solidFill>
                  <a:schemeClr val="accent4"/>
                </a:solidFill>
              </a:defRPr>
            </a:lvl1pPr>
          </a:lstStyle>
          <a:p>
            <a:pPr lvl="0"/>
            <a:r>
              <a:rPr lang="en-US" dirty="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4992992" y="5287722"/>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dirty="0"/>
              <a:t>QUADRANT TITLE</a:t>
            </a:r>
          </a:p>
        </p:txBody>
      </p:sp>
      <p:grpSp>
        <p:nvGrpSpPr>
          <p:cNvPr id="3" name="Group 2">
            <a:extLst>
              <a:ext uri="{FF2B5EF4-FFF2-40B4-BE49-F238E27FC236}">
                <a16:creationId xmlns:a16="http://schemas.microsoft.com/office/drawing/2014/main" id="{37F7357E-EB66-4B24-BD83-CDF02BFEB8AD}"/>
              </a:ext>
              <a:ext uri="{C183D7F6-B498-43B3-948B-1728B52AA6E4}">
                <adec:decorative xmlns:adec="http://schemas.microsoft.com/office/drawing/2017/decorative" val="1"/>
              </a:ext>
            </a:extLst>
          </p:cNvPr>
          <p:cNvGrpSpPr/>
          <p:nvPr userDrawn="1"/>
        </p:nvGrpSpPr>
        <p:grpSpPr>
          <a:xfrm>
            <a:off x="767923" y="2586939"/>
            <a:ext cx="10677317" cy="2637195"/>
            <a:chOff x="767923" y="2586939"/>
            <a:chExt cx="10677317" cy="2637195"/>
          </a:xfrm>
        </p:grpSpPr>
        <p:sp>
          <p:nvSpPr>
            <p:cNvPr id="26" name="Freeform: Shape 25">
              <a:extLst>
                <a:ext uri="{FF2B5EF4-FFF2-40B4-BE49-F238E27FC236}">
                  <a16:creationId xmlns:a16="http://schemas.microsoft.com/office/drawing/2014/main" id="{E5CC96AF-1ECA-45C5-A903-6341850289F9}"/>
                </a:ext>
              </a:extLst>
            </p:cNvPr>
            <p:cNvSpPr/>
            <p:nvPr userDrawn="1"/>
          </p:nvSpPr>
          <p:spPr>
            <a:xfrm>
              <a:off x="6098501" y="2586991"/>
              <a:ext cx="46095" cy="1231565"/>
            </a:xfrm>
            <a:custGeom>
              <a:avLst/>
              <a:gdLst>
                <a:gd name="connsiteX0" fmla="*/ 375 w 46095"/>
                <a:gd name="connsiteY0" fmla="*/ 0 h 1231565"/>
                <a:gd name="connsiteX1" fmla="*/ 46095 w 46095"/>
                <a:gd name="connsiteY1" fmla="*/ 114776 h 1231565"/>
                <a:gd name="connsiteX2" fmla="*/ 46095 w 46095"/>
                <a:gd name="connsiteY2" fmla="*/ 1231565 h 1231565"/>
                <a:gd name="connsiteX3" fmla="*/ 0 w 46095"/>
                <a:gd name="connsiteY3" fmla="*/ 1231565 h 1231565"/>
                <a:gd name="connsiteX4" fmla="*/ 0 w 46095"/>
                <a:gd name="connsiteY4" fmla="*/ 942 h 1231565"/>
                <a:gd name="connsiteX5" fmla="*/ 375 w 46095"/>
                <a:gd name="connsiteY5" fmla="*/ 0 h 1231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95" h="1231565">
                  <a:moveTo>
                    <a:pt x="375" y="0"/>
                  </a:moveTo>
                  <a:lnTo>
                    <a:pt x="46095" y="114776"/>
                  </a:lnTo>
                  <a:lnTo>
                    <a:pt x="46095" y="1231565"/>
                  </a:lnTo>
                  <a:lnTo>
                    <a:pt x="0" y="1231565"/>
                  </a:lnTo>
                  <a:lnTo>
                    <a:pt x="0" y="942"/>
                  </a:lnTo>
                  <a:lnTo>
                    <a:pt x="3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07574821-21A4-483A-9824-B9CB9EC4B770}"/>
                </a:ext>
              </a:extLst>
            </p:cNvPr>
            <p:cNvSpPr/>
            <p:nvPr userDrawn="1"/>
          </p:nvSpPr>
          <p:spPr>
            <a:xfrm>
              <a:off x="6053156" y="3818555"/>
              <a:ext cx="45345" cy="97190"/>
            </a:xfrm>
            <a:custGeom>
              <a:avLst/>
              <a:gdLst>
                <a:gd name="connsiteX0" fmla="*/ 0 w 45345"/>
                <a:gd name="connsiteY0" fmla="*/ 0 h 97190"/>
                <a:gd name="connsiteX1" fmla="*/ 45345 w 45345"/>
                <a:gd name="connsiteY1" fmla="*/ 0 h 97190"/>
                <a:gd name="connsiteX2" fmla="*/ 45345 w 45345"/>
                <a:gd name="connsiteY2" fmla="*/ 97190 h 97190"/>
                <a:gd name="connsiteX3" fmla="*/ 0 w 45345"/>
                <a:gd name="connsiteY3" fmla="*/ 97190 h 97190"/>
                <a:gd name="connsiteX4" fmla="*/ 0 w 45345"/>
                <a:gd name="connsiteY4" fmla="*/ 0 h 97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45" h="97190">
                  <a:moveTo>
                    <a:pt x="0" y="0"/>
                  </a:moveTo>
                  <a:lnTo>
                    <a:pt x="45345" y="0"/>
                  </a:lnTo>
                  <a:lnTo>
                    <a:pt x="45345" y="97190"/>
                  </a:lnTo>
                  <a:lnTo>
                    <a:pt x="0" y="9719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21">
              <a:extLst>
                <a:ext uri="{FF2B5EF4-FFF2-40B4-BE49-F238E27FC236}">
                  <a16:creationId xmlns:a16="http://schemas.microsoft.com/office/drawing/2014/main" id="{F8C191E1-94CD-4DEF-9125-7E667370926A}"/>
                </a:ext>
              </a:extLst>
            </p:cNvPr>
            <p:cNvSpPr/>
            <p:nvPr userDrawn="1"/>
          </p:nvSpPr>
          <p:spPr>
            <a:xfrm>
              <a:off x="6098500" y="2586939"/>
              <a:ext cx="111238" cy="1231616"/>
            </a:xfrm>
            <a:custGeom>
              <a:avLst/>
              <a:gdLst>
                <a:gd name="connsiteX0" fmla="*/ 0 w 111238"/>
                <a:gd name="connsiteY0" fmla="*/ 0 h 1231616"/>
                <a:gd name="connsiteX1" fmla="*/ 111238 w 111238"/>
                <a:gd name="connsiteY1" fmla="*/ 0 h 1231616"/>
                <a:gd name="connsiteX2" fmla="*/ 111238 w 111238"/>
                <a:gd name="connsiteY2" fmla="*/ 1231616 h 1231616"/>
                <a:gd name="connsiteX3" fmla="*/ 46095 w 111238"/>
                <a:gd name="connsiteY3" fmla="*/ 1231616 h 1231616"/>
                <a:gd name="connsiteX4" fmla="*/ 46095 w 111238"/>
                <a:gd name="connsiteY4" fmla="*/ 114827 h 1231616"/>
                <a:gd name="connsiteX5" fmla="*/ 375 w 111238"/>
                <a:gd name="connsiteY5" fmla="*/ 51 h 1231616"/>
                <a:gd name="connsiteX6" fmla="*/ 0 w 111238"/>
                <a:gd name="connsiteY6" fmla="*/ 993 h 1231616"/>
                <a:gd name="connsiteX7" fmla="*/ 0 w 111238"/>
                <a:gd name="connsiteY7" fmla="*/ 0 h 123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238" h="1231616">
                  <a:moveTo>
                    <a:pt x="0" y="0"/>
                  </a:moveTo>
                  <a:lnTo>
                    <a:pt x="111238" y="0"/>
                  </a:lnTo>
                  <a:lnTo>
                    <a:pt x="111238" y="1231616"/>
                  </a:lnTo>
                  <a:lnTo>
                    <a:pt x="46095" y="1231616"/>
                  </a:lnTo>
                  <a:lnTo>
                    <a:pt x="46095" y="114827"/>
                  </a:lnTo>
                  <a:lnTo>
                    <a:pt x="375" y="51"/>
                  </a:lnTo>
                  <a:lnTo>
                    <a:pt x="0" y="9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7E6DEF02-ADC5-487F-AA38-28AE410EBEB1}"/>
                </a:ext>
              </a:extLst>
            </p:cNvPr>
            <p:cNvSpPr/>
            <p:nvPr userDrawn="1"/>
          </p:nvSpPr>
          <p:spPr>
            <a:xfrm>
              <a:off x="6053156" y="2587933"/>
              <a:ext cx="36576" cy="126204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7F5BD053-8127-4207-8BB6-88934D1FE4A5}"/>
                </a:ext>
              </a:extLst>
            </p:cNvPr>
            <p:cNvSpPr/>
            <p:nvPr userDrawn="1"/>
          </p:nvSpPr>
          <p:spPr>
            <a:xfrm>
              <a:off x="767923" y="3818556"/>
              <a:ext cx="5349240"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Rectangle 17">
              <a:extLst>
                <a:ext uri="{FF2B5EF4-FFF2-40B4-BE49-F238E27FC236}">
                  <a16:creationId xmlns:a16="http://schemas.microsoft.com/office/drawing/2014/main" id="{06CFD50B-0B31-48EB-8D44-673C8CEC29B7}"/>
                </a:ext>
              </a:extLst>
            </p:cNvPr>
            <p:cNvSpPr/>
            <p:nvPr userDrawn="1"/>
          </p:nvSpPr>
          <p:spPr>
            <a:xfrm>
              <a:off x="6117163" y="3818554"/>
              <a:ext cx="5328077"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3C715010-62CF-4E58-992F-47427FCB0C02}"/>
                </a:ext>
              </a:extLst>
            </p:cNvPr>
            <p:cNvSpPr/>
            <p:nvPr userDrawn="1"/>
          </p:nvSpPr>
          <p:spPr>
            <a:xfrm>
              <a:off x="6053155" y="3852534"/>
              <a:ext cx="36576" cy="13716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7" name="Date Placeholder 1">
            <a:extLst>
              <a:ext uri="{FF2B5EF4-FFF2-40B4-BE49-F238E27FC236}">
                <a16:creationId xmlns:a16="http://schemas.microsoft.com/office/drawing/2014/main" id="{17311117-A0EF-438B-BF68-75DF09D85045}"/>
              </a:ext>
            </a:extLst>
          </p:cNvPr>
          <p:cNvSpPr>
            <a:spLocks noGrp="1"/>
          </p:cNvSpPr>
          <p:nvPr>
            <p:ph type="dt" sz="half" idx="16"/>
          </p:nvPr>
        </p:nvSpPr>
        <p:spPr>
          <a:xfrm>
            <a:off x="838200" y="6356350"/>
            <a:ext cx="2743200" cy="365125"/>
          </a:xfrm>
        </p:spPr>
        <p:txBody>
          <a:bodyPr/>
          <a:lstStyle/>
          <a:p>
            <a:r>
              <a:rPr lang="en-US" dirty="0"/>
              <a:t>20XX</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278033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838200" y="365125"/>
            <a:ext cx="10515600" cy="1059924"/>
          </a:xfrm>
        </p:spPr>
        <p:txBody>
          <a:bodyPr bIns="91440" anchor="b"/>
          <a:lstStyle>
            <a:lvl1pPr algn="ctr">
              <a:defRPr>
                <a:solidFill>
                  <a:schemeClr val="tx1">
                    <a:lumMod val="50000"/>
                    <a:lumOff val="50000"/>
                  </a:schemeClr>
                </a:solidFill>
              </a:defRPr>
            </a:lvl1pPr>
          </a:lstStyle>
          <a:p>
            <a:r>
              <a:rPr lang="en-US"/>
              <a:t>Click to edit Master title style</a:t>
            </a:r>
            <a:endParaRPr lang="en-US" dirty="0"/>
          </a:p>
        </p:txBody>
      </p:sp>
      <p:sp>
        <p:nvSpPr>
          <p:cNvPr id="13" name="Text Placeholder 2">
            <a:extLst>
              <a:ext uri="{FF2B5EF4-FFF2-40B4-BE49-F238E27FC236}">
                <a16:creationId xmlns:a16="http://schemas.microsoft.com/office/drawing/2014/main" id="{8FDD847D-284F-43B9-91A9-0A2AE4977EE1}"/>
              </a:ext>
            </a:extLst>
          </p:cNvPr>
          <p:cNvSpPr>
            <a:spLocks noGrp="1"/>
          </p:cNvSpPr>
          <p:nvPr>
            <p:ph type="body" idx="1"/>
          </p:nvPr>
        </p:nvSpPr>
        <p:spPr>
          <a:xfrm>
            <a:off x="831850" y="1426525"/>
            <a:ext cx="10515600" cy="457200"/>
          </a:xfrm>
        </p:spPr>
        <p:txBody>
          <a:bodyPr>
            <a:normAutofit/>
          </a:bodyPr>
          <a:lstStyle>
            <a:lvl1pPr marL="0" indent="0" algn="ctr">
              <a:buNone/>
              <a:defRPr sz="2000">
                <a:solidFill>
                  <a:schemeClr val="tx1">
                    <a:lumMod val="65000"/>
                    <a:lumOff val="3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97280"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3191256"/>
            <a:ext cx="3200400" cy="2465883"/>
          </a:xfrm>
          <a:noFill/>
          <a:ln>
            <a:solidFill>
              <a:schemeClr val="accent2"/>
            </a:solidFill>
          </a:ln>
        </p:spPr>
        <p:txBody>
          <a:bodyPr lIns="182880" tIns="9144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625274"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626864"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53269"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156448"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dirty="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915863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endParaRPr lang="en-US" dirty="0"/>
          </a:p>
        </p:txBody>
      </p:sp>
      <p:sp>
        <p:nvSpPr>
          <p:cNvPr id="10" name="Text Placeholder 2">
            <a:extLst>
              <a:ext uri="{FF2B5EF4-FFF2-40B4-BE49-F238E27FC236}">
                <a16:creationId xmlns:a16="http://schemas.microsoft.com/office/drawing/2014/main" id="{0DD8E1C1-2F29-4EF8-B7B9-75E2DC5049C7}"/>
              </a:ext>
            </a:extLst>
          </p:cNvPr>
          <p:cNvSpPr>
            <a:spLocks noGrp="1"/>
          </p:cNvSpPr>
          <p:nvPr>
            <p:ph type="body" idx="13"/>
          </p:nvPr>
        </p:nvSpPr>
        <p:spPr>
          <a:xfrm>
            <a:off x="831850" y="1426525"/>
            <a:ext cx="10515600" cy="457200"/>
          </a:xfrm>
        </p:spPr>
        <p:txBody>
          <a:bodyPr>
            <a:normAutofit/>
          </a:bodyPr>
          <a:lstStyle>
            <a:lvl1pPr marL="0" indent="0" algn="ct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6438"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706438"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67475"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67475"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A8B6EDEE-DE90-436D-BFA9-9709BE86FD0A}"/>
              </a:ext>
            </a:extLst>
          </p:cNvPr>
          <p:cNvSpPr>
            <a:spLocks noGrp="1"/>
          </p:cNvSpPr>
          <p:nvPr>
            <p:ph type="body" sz="quarter" idx="59" hasCustomPrompt="1"/>
          </p:nvPr>
        </p:nvSpPr>
        <p:spPr>
          <a:xfrm>
            <a:off x="2258568" y="2304288"/>
            <a:ext cx="1554480" cy="561975"/>
          </a:xfrm>
          <a:solidFill>
            <a:schemeClr val="accent3"/>
          </a:solidFill>
          <a:ln>
            <a:noFill/>
          </a:ln>
        </p:spPr>
        <p:txBody>
          <a:bodyPr tIns="36000" anchor="ctr" anchorCtr="0">
            <a:normAutofit/>
          </a:bodyPr>
          <a:lstStyle>
            <a:lvl1pPr marL="0" indent="0" algn="ctr">
              <a:lnSpc>
                <a:spcPct val="150000"/>
              </a:lnSpc>
              <a:spcBef>
                <a:spcPts val="3600"/>
              </a:spcBef>
              <a:buNone/>
              <a:defRPr sz="11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5FBFE975-0A80-48E8-AA52-A4674F3B96A7}"/>
              </a:ext>
            </a:extLst>
          </p:cNvPr>
          <p:cNvSpPr>
            <a:spLocks noGrp="1"/>
          </p:cNvSpPr>
          <p:nvPr>
            <p:ph type="body" sz="quarter" idx="33" hasCustomPrompt="1"/>
          </p:nvPr>
        </p:nvSpPr>
        <p:spPr>
          <a:xfrm>
            <a:off x="914399" y="3354712"/>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8BD9D56F-24FE-4F7D-8E40-A0D0AC719791}"/>
              </a:ext>
            </a:extLst>
          </p:cNvPr>
          <p:cNvSpPr>
            <a:spLocks noGrp="1"/>
          </p:cNvSpPr>
          <p:nvPr>
            <p:ph type="body" sz="quarter" idx="34" hasCustomPrompt="1"/>
          </p:nvPr>
        </p:nvSpPr>
        <p:spPr>
          <a:xfrm>
            <a:off x="19659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D46B7BD9-7D98-4035-8A5E-463BD7C3BF1D}"/>
              </a:ext>
            </a:extLst>
          </p:cNvPr>
          <p:cNvSpPr>
            <a:spLocks noGrp="1"/>
          </p:cNvSpPr>
          <p:nvPr>
            <p:ph type="body" sz="quarter" idx="35" hasCustomPrompt="1"/>
          </p:nvPr>
        </p:nvSpPr>
        <p:spPr>
          <a:xfrm>
            <a:off x="27538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8AA70B58-94EB-4879-8CBB-F170B13437D5}"/>
              </a:ext>
            </a:extLst>
          </p:cNvPr>
          <p:cNvSpPr>
            <a:spLocks noGrp="1"/>
          </p:cNvSpPr>
          <p:nvPr>
            <p:ph type="body" sz="quarter" idx="36" hasCustomPrompt="1"/>
          </p:nvPr>
        </p:nvSpPr>
        <p:spPr>
          <a:xfrm>
            <a:off x="35418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7309DED8-0AF6-493B-A2EC-E3C6524C4037}"/>
              </a:ext>
            </a:extLst>
          </p:cNvPr>
          <p:cNvSpPr>
            <a:spLocks noGrp="1"/>
          </p:cNvSpPr>
          <p:nvPr>
            <p:ph type="body" sz="quarter" idx="37" hasCustomPrompt="1"/>
          </p:nvPr>
        </p:nvSpPr>
        <p:spPr>
          <a:xfrm>
            <a:off x="432972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634511C9-82EE-4918-850A-C11AB497D8C8}"/>
              </a:ext>
            </a:extLst>
          </p:cNvPr>
          <p:cNvSpPr>
            <a:spLocks noGrp="1"/>
          </p:cNvSpPr>
          <p:nvPr>
            <p:ph type="body" sz="quarter" idx="39" hasCustomPrompt="1"/>
          </p:nvPr>
        </p:nvSpPr>
        <p:spPr>
          <a:xfrm>
            <a:off x="511764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9DFB519F-3772-4743-A8B2-EE749BE7907F}"/>
              </a:ext>
            </a:extLst>
          </p:cNvPr>
          <p:cNvSpPr>
            <a:spLocks noGrp="1"/>
          </p:cNvSpPr>
          <p:nvPr>
            <p:ph type="body" sz="quarter" idx="40" hasCustomPrompt="1"/>
          </p:nvPr>
        </p:nvSpPr>
        <p:spPr>
          <a:xfrm>
            <a:off x="59055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FF1ED3A9-45CD-4A8C-94E6-BFD948CC06A3}"/>
              </a:ext>
            </a:extLst>
          </p:cNvPr>
          <p:cNvSpPr>
            <a:spLocks noGrp="1"/>
          </p:cNvSpPr>
          <p:nvPr>
            <p:ph type="body" sz="quarter" idx="41" hasCustomPrompt="1"/>
          </p:nvPr>
        </p:nvSpPr>
        <p:spPr>
          <a:xfrm>
            <a:off x="66934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DF614219-217C-4657-8BF6-1BDE7D2907CA}"/>
              </a:ext>
            </a:extLst>
          </p:cNvPr>
          <p:cNvSpPr>
            <a:spLocks noGrp="1"/>
          </p:cNvSpPr>
          <p:nvPr>
            <p:ph type="body" sz="quarter" idx="43" hasCustomPrompt="1"/>
          </p:nvPr>
        </p:nvSpPr>
        <p:spPr>
          <a:xfrm>
            <a:off x="74814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CF5EB19D-BC9E-40FA-BC6F-DA9B98DA7DCA}"/>
              </a:ext>
            </a:extLst>
          </p:cNvPr>
          <p:cNvSpPr>
            <a:spLocks noGrp="1"/>
          </p:cNvSpPr>
          <p:nvPr>
            <p:ph type="body" sz="quarter" idx="44" hasCustomPrompt="1"/>
          </p:nvPr>
        </p:nvSpPr>
        <p:spPr>
          <a:xfrm>
            <a:off x="826932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1E8B9B06-EF32-482E-A7E7-C1BAFE1A45DC}"/>
              </a:ext>
            </a:extLst>
          </p:cNvPr>
          <p:cNvSpPr>
            <a:spLocks noGrp="1"/>
          </p:cNvSpPr>
          <p:nvPr>
            <p:ph type="body" sz="quarter" idx="42" hasCustomPrompt="1"/>
          </p:nvPr>
        </p:nvSpPr>
        <p:spPr>
          <a:xfrm>
            <a:off x="905724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B243085E-635F-44B9-A90B-BCE5763AD3EB}"/>
              </a:ext>
            </a:extLst>
          </p:cNvPr>
          <p:cNvSpPr>
            <a:spLocks noGrp="1"/>
          </p:cNvSpPr>
          <p:nvPr>
            <p:ph type="body" sz="quarter" idx="45" hasCustomPrompt="1"/>
          </p:nvPr>
        </p:nvSpPr>
        <p:spPr>
          <a:xfrm>
            <a:off x="98451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5E2D6E88-5F8C-4406-9211-D4A50B968BA2}"/>
              </a:ext>
            </a:extLst>
          </p:cNvPr>
          <p:cNvSpPr>
            <a:spLocks noGrp="1"/>
          </p:cNvSpPr>
          <p:nvPr>
            <p:ph type="body" sz="quarter" idx="46" hasCustomPrompt="1"/>
          </p:nvPr>
        </p:nvSpPr>
        <p:spPr>
          <a:xfrm>
            <a:off x="10633085"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CC994534-ACB6-4B33-A7F8-59ED88636D97}"/>
              </a:ext>
            </a:extLst>
          </p:cNvPr>
          <p:cNvSpPr>
            <a:spLocks noGrp="1"/>
          </p:cNvSpPr>
          <p:nvPr>
            <p:ph type="body" sz="quarter" idx="38" hasCustomPrompt="1"/>
          </p:nvPr>
        </p:nvSpPr>
        <p:spPr>
          <a:xfrm>
            <a:off x="914400" y="4292468"/>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BFBFB5AF-B984-48A4-A2D5-B0F9A7168B93}"/>
              </a:ext>
            </a:extLst>
          </p:cNvPr>
          <p:cNvSpPr>
            <a:spLocks noGrp="1"/>
          </p:cNvSpPr>
          <p:nvPr>
            <p:ph type="body" sz="quarter" idx="47" hasCustomPrompt="1"/>
          </p:nvPr>
        </p:nvSpPr>
        <p:spPr>
          <a:xfrm>
            <a:off x="1969915"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5920D2EA-A217-4744-834D-D00BD41BD38F}"/>
              </a:ext>
            </a:extLst>
          </p:cNvPr>
          <p:cNvSpPr>
            <a:spLocks noGrp="1"/>
          </p:cNvSpPr>
          <p:nvPr>
            <p:ph type="body" sz="quarter" idx="48" hasCustomPrompt="1"/>
          </p:nvPr>
        </p:nvSpPr>
        <p:spPr>
          <a:xfrm>
            <a:off x="2757602"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FD2FC71C-590D-4C50-9D20-D98F73D84422}"/>
              </a:ext>
            </a:extLst>
          </p:cNvPr>
          <p:cNvSpPr>
            <a:spLocks noGrp="1"/>
          </p:cNvSpPr>
          <p:nvPr>
            <p:ph type="body" sz="quarter" idx="49" hasCustomPrompt="1"/>
          </p:nvPr>
        </p:nvSpPr>
        <p:spPr>
          <a:xfrm>
            <a:off x="3545289"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AD895D25-09BE-492D-944C-8B0E710ADF19}"/>
              </a:ext>
            </a:extLst>
          </p:cNvPr>
          <p:cNvSpPr>
            <a:spLocks noGrp="1"/>
          </p:cNvSpPr>
          <p:nvPr>
            <p:ph type="body" sz="quarter" idx="50" hasCustomPrompt="1"/>
          </p:nvPr>
        </p:nvSpPr>
        <p:spPr>
          <a:xfrm>
            <a:off x="4332976"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F6192086-61CF-42A5-905D-851D1EEBC250}"/>
              </a:ext>
            </a:extLst>
          </p:cNvPr>
          <p:cNvSpPr>
            <a:spLocks noGrp="1"/>
          </p:cNvSpPr>
          <p:nvPr>
            <p:ph type="body" sz="quarter" idx="51" hasCustomPrompt="1"/>
          </p:nvPr>
        </p:nvSpPr>
        <p:spPr>
          <a:xfrm>
            <a:off x="5120663"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FD1AF556-814F-4B48-B1F0-29450A009046}"/>
              </a:ext>
            </a:extLst>
          </p:cNvPr>
          <p:cNvSpPr>
            <a:spLocks noGrp="1"/>
          </p:cNvSpPr>
          <p:nvPr>
            <p:ph type="body" sz="quarter" idx="52" hasCustomPrompt="1"/>
          </p:nvPr>
        </p:nvSpPr>
        <p:spPr>
          <a:xfrm>
            <a:off x="5908350"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EEEE7A48-BA7F-4AD6-948F-8AF34748D377}"/>
              </a:ext>
            </a:extLst>
          </p:cNvPr>
          <p:cNvSpPr>
            <a:spLocks noGrp="1"/>
          </p:cNvSpPr>
          <p:nvPr>
            <p:ph type="body" sz="quarter" idx="53" hasCustomPrompt="1"/>
          </p:nvPr>
        </p:nvSpPr>
        <p:spPr>
          <a:xfrm>
            <a:off x="6696037"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1ECC3963-8620-45EA-8E9B-B5ED79CD7A41}"/>
              </a:ext>
            </a:extLst>
          </p:cNvPr>
          <p:cNvSpPr>
            <a:spLocks noGrp="1"/>
          </p:cNvSpPr>
          <p:nvPr>
            <p:ph type="body" sz="quarter" idx="55" hasCustomPrompt="1"/>
          </p:nvPr>
        </p:nvSpPr>
        <p:spPr>
          <a:xfrm>
            <a:off x="7483724"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8A5FB4BB-2FEF-496A-8E3A-C4D43AE0498C}"/>
              </a:ext>
            </a:extLst>
          </p:cNvPr>
          <p:cNvSpPr>
            <a:spLocks noGrp="1"/>
          </p:cNvSpPr>
          <p:nvPr>
            <p:ph type="body" sz="quarter" idx="56" hasCustomPrompt="1"/>
          </p:nvPr>
        </p:nvSpPr>
        <p:spPr>
          <a:xfrm>
            <a:off x="8271411"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A7187E67-FC95-4CA0-9570-815E315916E5}"/>
              </a:ext>
            </a:extLst>
          </p:cNvPr>
          <p:cNvSpPr>
            <a:spLocks noGrp="1"/>
          </p:cNvSpPr>
          <p:nvPr>
            <p:ph type="body" sz="quarter" idx="54" hasCustomPrompt="1"/>
          </p:nvPr>
        </p:nvSpPr>
        <p:spPr>
          <a:xfrm>
            <a:off x="9059098"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D03EF82F-F37F-48CB-A978-E3BAD66F5C7D}"/>
              </a:ext>
            </a:extLst>
          </p:cNvPr>
          <p:cNvSpPr>
            <a:spLocks noGrp="1"/>
          </p:cNvSpPr>
          <p:nvPr>
            <p:ph type="body" sz="quarter" idx="57" hasCustomPrompt="1"/>
          </p:nvPr>
        </p:nvSpPr>
        <p:spPr>
          <a:xfrm>
            <a:off x="9846785"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5F250D41-02CE-4633-9E26-F722FCA110BB}"/>
              </a:ext>
            </a:extLst>
          </p:cNvPr>
          <p:cNvSpPr>
            <a:spLocks noGrp="1"/>
          </p:cNvSpPr>
          <p:nvPr>
            <p:ph type="body" sz="quarter" idx="58" hasCustomPrompt="1"/>
          </p:nvPr>
        </p:nvSpPr>
        <p:spPr>
          <a:xfrm>
            <a:off x="10634472"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cxnSp>
        <p:nvCxnSpPr>
          <p:cNvPr id="8" name="Straight Connector 7">
            <a:extLst>
              <a:ext uri="{FF2B5EF4-FFF2-40B4-BE49-F238E27FC236}">
                <a16:creationId xmlns:a16="http://schemas.microsoft.com/office/drawing/2014/main" id="{711E3559-68CA-437E-BD12-A9953AE1E88F}"/>
              </a:ext>
              <a:ext uri="{C183D7F6-B498-43B3-948B-1728B52AA6E4}">
                <adec:decorative xmlns:adec="http://schemas.microsoft.com/office/drawing/2017/decorative" val="1"/>
              </a:ext>
            </a:extLst>
          </p:cNvPr>
          <p:cNvCxnSpPr/>
          <p:nvPr userDrawn="1"/>
        </p:nvCxnSpPr>
        <p:spPr>
          <a:xfrm>
            <a:off x="940445" y="4069080"/>
            <a:ext cx="10332720"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Date Placeholder 1">
            <a:extLst>
              <a:ext uri="{FF2B5EF4-FFF2-40B4-BE49-F238E27FC236}">
                <a16:creationId xmlns:a16="http://schemas.microsoft.com/office/drawing/2014/main" id="{62C0F98D-B2D7-4EDC-ADD0-9B61A901FCEA}"/>
              </a:ext>
            </a:extLst>
          </p:cNvPr>
          <p:cNvSpPr>
            <a:spLocks noGrp="1"/>
          </p:cNvSpPr>
          <p:nvPr>
            <p:ph type="dt" sz="half" idx="60"/>
          </p:nvPr>
        </p:nvSpPr>
        <p:spPr>
          <a:xfrm>
            <a:off x="838200" y="6356350"/>
            <a:ext cx="2743200" cy="365125"/>
          </a:xfrm>
        </p:spPr>
        <p:txBody>
          <a:bodyPr/>
          <a:lstStyle/>
          <a:p>
            <a:r>
              <a:rPr lang="en-US" dirty="0"/>
              <a:t>20XX</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242866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685925"/>
            <a:ext cx="10515600" cy="40970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option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8402"/>
            <a:ext cx="2286000" cy="356616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5359799"/>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5743005"/>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8798"/>
            <a:ext cx="2286000" cy="3566160"/>
          </a:xfrm>
          <a:solidFill>
            <a:schemeClr val="accent6"/>
          </a:solidFill>
        </p:spPr>
        <p:txBody>
          <a:bodyPr/>
          <a:lstStyle/>
          <a:p>
            <a:r>
              <a:rPr lang="en-US"/>
              <a:t>Click icon to add picture</a:t>
            </a:r>
            <a:endParaRPr lang="en-US" dirty="0"/>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8402"/>
            <a:ext cx="2286000" cy="3566160"/>
          </a:xfrm>
          <a:solidFill>
            <a:schemeClr val="accent6"/>
          </a:solidFill>
        </p:spPr>
        <p:txBody>
          <a:bodyPr/>
          <a:lstStyle/>
          <a:p>
            <a:r>
              <a:rPr lang="en-US"/>
              <a:t>Click icon to add picture</a:t>
            </a:r>
            <a:endParaRPr lang="en-US" dirty="0"/>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8798"/>
            <a:ext cx="2286000" cy="3566160"/>
          </a:xfrm>
          <a:solidFill>
            <a:schemeClr val="accent6"/>
          </a:solidFill>
        </p:spPr>
        <p:txBody>
          <a:bodyPr/>
          <a:lstStyle/>
          <a:p>
            <a:r>
              <a:rPr lang="en-US"/>
              <a:t>Click icon to add picture</a:t>
            </a:r>
            <a:endParaRPr lang="en-US" dirty="0"/>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option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7141"/>
            <a:ext cx="2286000" cy="155448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7537"/>
            <a:ext cx="2286000" cy="1554480"/>
          </a:xfrm>
          <a:solidFill>
            <a:schemeClr val="accent6"/>
          </a:solidFill>
        </p:spPr>
        <p:txBody>
          <a:bodyPr/>
          <a:lstStyle/>
          <a:p>
            <a:r>
              <a:rPr lang="en-US"/>
              <a:t>Click icon to add picture</a:t>
            </a:r>
            <a:endParaRPr lang="en-US" dirty="0"/>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3323409"/>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3611203"/>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7141"/>
            <a:ext cx="2286000" cy="1554480"/>
          </a:xfrm>
          <a:solidFill>
            <a:schemeClr val="accent6"/>
          </a:solidFill>
        </p:spPr>
        <p:txBody>
          <a:bodyPr/>
          <a:lstStyle/>
          <a:p>
            <a:r>
              <a:rPr lang="en-US"/>
              <a:t>Click icon to add picture</a:t>
            </a:r>
            <a:endParaRPr lang="en-US" dirty="0"/>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7141"/>
            <a:ext cx="2286000" cy="1554480"/>
          </a:xfrm>
          <a:solidFill>
            <a:schemeClr val="accent6"/>
          </a:solidFill>
        </p:spPr>
        <p:txBody>
          <a:bodyPr/>
          <a:lstStyle/>
          <a:p>
            <a:r>
              <a:rPr lang="en-US"/>
              <a:t>Click icon to add picture</a:t>
            </a:r>
            <a:endParaRPr lang="en-US" dirty="0"/>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44" name="Picture Placeholder 6">
            <a:extLst>
              <a:ext uri="{FF2B5EF4-FFF2-40B4-BE49-F238E27FC236}">
                <a16:creationId xmlns:a16="http://schemas.microsoft.com/office/drawing/2014/main" id="{27688D91-F8AA-4C0A-BF29-90F8FE202DAC}"/>
              </a:ext>
            </a:extLst>
          </p:cNvPr>
          <p:cNvSpPr>
            <a:spLocks noGrp="1"/>
          </p:cNvSpPr>
          <p:nvPr>
            <p:ph type="pic" sz="quarter" idx="25"/>
          </p:nvPr>
        </p:nvSpPr>
        <p:spPr>
          <a:xfrm>
            <a:off x="1325219" y="4131915"/>
            <a:ext cx="2286000" cy="1554480"/>
          </a:xfrm>
          <a:solidFill>
            <a:schemeClr val="accent6"/>
          </a:solidFill>
        </p:spPr>
        <p:txBody>
          <a:bodyPr/>
          <a:lstStyle/>
          <a:p>
            <a:r>
              <a:rPr lang="en-US"/>
              <a:t>Click icon to add picture</a:t>
            </a:r>
            <a:endParaRPr lang="en-US" dirty="0"/>
          </a:p>
        </p:txBody>
      </p:sp>
      <p:sp>
        <p:nvSpPr>
          <p:cNvPr id="45" name="Text Placeholder 8">
            <a:extLst>
              <a:ext uri="{FF2B5EF4-FFF2-40B4-BE49-F238E27FC236}">
                <a16:creationId xmlns:a16="http://schemas.microsoft.com/office/drawing/2014/main" id="{D9AECBF7-0508-4905-9DF6-C0FF9D9ADA48}"/>
              </a:ext>
            </a:extLst>
          </p:cNvPr>
          <p:cNvSpPr>
            <a:spLocks noGrp="1"/>
          </p:cNvSpPr>
          <p:nvPr>
            <p:ph type="body" sz="quarter" idx="26" hasCustomPrompt="1"/>
          </p:nvPr>
        </p:nvSpPr>
        <p:spPr>
          <a:xfrm>
            <a:off x="1325219"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46" name="Text Placeholder 8">
            <a:extLst>
              <a:ext uri="{FF2B5EF4-FFF2-40B4-BE49-F238E27FC236}">
                <a16:creationId xmlns:a16="http://schemas.microsoft.com/office/drawing/2014/main" id="{A7F920A3-CA67-4CD0-A639-1CE803DE26F8}"/>
              </a:ext>
            </a:extLst>
          </p:cNvPr>
          <p:cNvSpPr>
            <a:spLocks noGrp="1"/>
          </p:cNvSpPr>
          <p:nvPr>
            <p:ph type="body" sz="quarter" idx="27" hasCustomPrompt="1"/>
          </p:nvPr>
        </p:nvSpPr>
        <p:spPr>
          <a:xfrm>
            <a:off x="1325219"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47" name="Picture Placeholder 6">
            <a:extLst>
              <a:ext uri="{FF2B5EF4-FFF2-40B4-BE49-F238E27FC236}">
                <a16:creationId xmlns:a16="http://schemas.microsoft.com/office/drawing/2014/main" id="{463E2C69-9A20-4A90-8F45-4EE6CFD469B6}"/>
              </a:ext>
            </a:extLst>
          </p:cNvPr>
          <p:cNvSpPr>
            <a:spLocks noGrp="1"/>
          </p:cNvSpPr>
          <p:nvPr>
            <p:ph type="pic" sz="quarter" idx="28"/>
          </p:nvPr>
        </p:nvSpPr>
        <p:spPr>
          <a:xfrm>
            <a:off x="3743740" y="4132311"/>
            <a:ext cx="2286000" cy="1554480"/>
          </a:xfrm>
          <a:solidFill>
            <a:schemeClr val="accent6"/>
          </a:solidFill>
        </p:spPr>
        <p:txBody>
          <a:bodyPr/>
          <a:lstStyle/>
          <a:p>
            <a:r>
              <a:rPr lang="en-US"/>
              <a:t>Click icon to add picture</a:t>
            </a:r>
            <a:endParaRPr lang="en-US" dirty="0"/>
          </a:p>
        </p:txBody>
      </p:sp>
      <p:sp>
        <p:nvSpPr>
          <p:cNvPr id="48" name="Text Placeholder 8">
            <a:extLst>
              <a:ext uri="{FF2B5EF4-FFF2-40B4-BE49-F238E27FC236}">
                <a16:creationId xmlns:a16="http://schemas.microsoft.com/office/drawing/2014/main" id="{D33409A7-C60B-4AD7-AFDF-23C2F042CECE}"/>
              </a:ext>
            </a:extLst>
          </p:cNvPr>
          <p:cNvSpPr>
            <a:spLocks noGrp="1"/>
          </p:cNvSpPr>
          <p:nvPr>
            <p:ph type="body" sz="quarter" idx="29" hasCustomPrompt="1"/>
          </p:nvPr>
        </p:nvSpPr>
        <p:spPr>
          <a:xfrm>
            <a:off x="3743740" y="573818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49" name="Text Placeholder 8">
            <a:extLst>
              <a:ext uri="{FF2B5EF4-FFF2-40B4-BE49-F238E27FC236}">
                <a16:creationId xmlns:a16="http://schemas.microsoft.com/office/drawing/2014/main" id="{4870155B-647D-44E9-AE54-24D2BB2404BF}"/>
              </a:ext>
            </a:extLst>
          </p:cNvPr>
          <p:cNvSpPr>
            <a:spLocks noGrp="1"/>
          </p:cNvSpPr>
          <p:nvPr>
            <p:ph type="body" sz="quarter" idx="30" hasCustomPrompt="1"/>
          </p:nvPr>
        </p:nvSpPr>
        <p:spPr>
          <a:xfrm>
            <a:off x="3743740" y="602597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50" name="Picture Placeholder 6">
            <a:extLst>
              <a:ext uri="{FF2B5EF4-FFF2-40B4-BE49-F238E27FC236}">
                <a16:creationId xmlns:a16="http://schemas.microsoft.com/office/drawing/2014/main" id="{3876D40F-6DE8-45F1-B56E-986312109BAC}"/>
              </a:ext>
            </a:extLst>
          </p:cNvPr>
          <p:cNvSpPr>
            <a:spLocks noGrp="1"/>
          </p:cNvSpPr>
          <p:nvPr>
            <p:ph type="pic" sz="quarter" idx="31"/>
          </p:nvPr>
        </p:nvSpPr>
        <p:spPr>
          <a:xfrm>
            <a:off x="6162261" y="4131915"/>
            <a:ext cx="2286000" cy="1554480"/>
          </a:xfrm>
          <a:solidFill>
            <a:schemeClr val="accent6"/>
          </a:solidFill>
        </p:spPr>
        <p:txBody>
          <a:bodyPr/>
          <a:lstStyle/>
          <a:p>
            <a:r>
              <a:rPr lang="en-US"/>
              <a:t>Click icon to add picture</a:t>
            </a:r>
            <a:endParaRPr lang="en-US" dirty="0"/>
          </a:p>
        </p:txBody>
      </p:sp>
      <p:sp>
        <p:nvSpPr>
          <p:cNvPr id="51" name="Text Placeholder 8">
            <a:extLst>
              <a:ext uri="{FF2B5EF4-FFF2-40B4-BE49-F238E27FC236}">
                <a16:creationId xmlns:a16="http://schemas.microsoft.com/office/drawing/2014/main" id="{D0A39ABE-EF7B-477F-A346-C5CDA9F5D63A}"/>
              </a:ext>
            </a:extLst>
          </p:cNvPr>
          <p:cNvSpPr>
            <a:spLocks noGrp="1"/>
          </p:cNvSpPr>
          <p:nvPr>
            <p:ph type="body" sz="quarter" idx="32" hasCustomPrompt="1"/>
          </p:nvPr>
        </p:nvSpPr>
        <p:spPr>
          <a:xfrm>
            <a:off x="6162261"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52" name="Text Placeholder 8">
            <a:extLst>
              <a:ext uri="{FF2B5EF4-FFF2-40B4-BE49-F238E27FC236}">
                <a16:creationId xmlns:a16="http://schemas.microsoft.com/office/drawing/2014/main" id="{7787A6CA-4AF6-46F5-BA39-50F328D9A86E}"/>
              </a:ext>
            </a:extLst>
          </p:cNvPr>
          <p:cNvSpPr>
            <a:spLocks noGrp="1"/>
          </p:cNvSpPr>
          <p:nvPr>
            <p:ph type="body" sz="quarter" idx="33" hasCustomPrompt="1"/>
          </p:nvPr>
        </p:nvSpPr>
        <p:spPr>
          <a:xfrm>
            <a:off x="6162261"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53" name="Picture Placeholder 6">
            <a:extLst>
              <a:ext uri="{FF2B5EF4-FFF2-40B4-BE49-F238E27FC236}">
                <a16:creationId xmlns:a16="http://schemas.microsoft.com/office/drawing/2014/main" id="{EC171A7C-639D-47C1-A626-7E4772629B28}"/>
              </a:ext>
            </a:extLst>
          </p:cNvPr>
          <p:cNvSpPr>
            <a:spLocks noGrp="1"/>
          </p:cNvSpPr>
          <p:nvPr>
            <p:ph type="pic" sz="quarter" idx="34"/>
          </p:nvPr>
        </p:nvSpPr>
        <p:spPr>
          <a:xfrm>
            <a:off x="8580782" y="4131915"/>
            <a:ext cx="2286000" cy="1554480"/>
          </a:xfrm>
          <a:solidFill>
            <a:schemeClr val="accent6"/>
          </a:solidFill>
        </p:spPr>
        <p:txBody>
          <a:bodyPr/>
          <a:lstStyle/>
          <a:p>
            <a:r>
              <a:rPr lang="en-US"/>
              <a:t>Click icon to add picture</a:t>
            </a:r>
            <a:endParaRPr lang="en-US" dirty="0"/>
          </a:p>
        </p:txBody>
      </p:sp>
      <p:sp>
        <p:nvSpPr>
          <p:cNvPr id="54" name="Text Placeholder 8">
            <a:extLst>
              <a:ext uri="{FF2B5EF4-FFF2-40B4-BE49-F238E27FC236}">
                <a16:creationId xmlns:a16="http://schemas.microsoft.com/office/drawing/2014/main" id="{674313BD-D2AD-4F0E-96FE-469C176818BD}"/>
              </a:ext>
            </a:extLst>
          </p:cNvPr>
          <p:cNvSpPr>
            <a:spLocks noGrp="1"/>
          </p:cNvSpPr>
          <p:nvPr>
            <p:ph type="body" sz="quarter" idx="35" hasCustomPrompt="1"/>
          </p:nvPr>
        </p:nvSpPr>
        <p:spPr>
          <a:xfrm>
            <a:off x="8580782"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55" name="Text Placeholder 8">
            <a:extLst>
              <a:ext uri="{FF2B5EF4-FFF2-40B4-BE49-F238E27FC236}">
                <a16:creationId xmlns:a16="http://schemas.microsoft.com/office/drawing/2014/main" id="{7141AE4E-36D0-4176-9FCB-E5803788939E}"/>
              </a:ext>
            </a:extLst>
          </p:cNvPr>
          <p:cNvSpPr>
            <a:spLocks noGrp="1"/>
          </p:cNvSpPr>
          <p:nvPr>
            <p:ph type="body" sz="quarter" idx="36" hasCustomPrompt="1"/>
          </p:nvPr>
        </p:nvSpPr>
        <p:spPr>
          <a:xfrm>
            <a:off x="8580782"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07401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14" name="Content Placeholder 13">
            <a:extLst>
              <a:ext uri="{FF2B5EF4-FFF2-40B4-BE49-F238E27FC236}">
                <a16:creationId xmlns:a16="http://schemas.microsoft.com/office/drawing/2014/main" id="{01F6AC7C-4EFC-4C76-8784-963130151FD5}"/>
              </a:ext>
            </a:extLst>
          </p:cNvPr>
          <p:cNvSpPr>
            <a:spLocks noGrp="1"/>
          </p:cNvSpPr>
          <p:nvPr>
            <p:ph sz="quarter" idx="28" hasCustomPrompt="1"/>
          </p:nvPr>
        </p:nvSpPr>
        <p:spPr>
          <a:xfrm>
            <a:off x="1137509" y="1859777"/>
            <a:ext cx="1819656" cy="1517904"/>
          </a:xfrm>
        </p:spPr>
        <p:txBody>
          <a:bodyPr anchor="ctr">
            <a:normAutofit/>
          </a:bodyPr>
          <a:lstStyle>
            <a:lvl1pPr marL="0" indent="0" algn="ctr">
              <a:buNone/>
              <a:defRPr sz="1800"/>
            </a:lvl1pPr>
          </a:lstStyle>
          <a:p>
            <a:pPr lvl="0"/>
            <a:r>
              <a:rPr lang="en-US" dirty="0"/>
              <a:t>Add content</a:t>
            </a:r>
          </a:p>
        </p:txBody>
      </p:sp>
      <p:sp>
        <p:nvSpPr>
          <p:cNvPr id="8" name="Text Placeholder 7">
            <a:extLst>
              <a:ext uri="{FF2B5EF4-FFF2-40B4-BE49-F238E27FC236}">
                <a16:creationId xmlns:a16="http://schemas.microsoft.com/office/drawing/2014/main" id="{02AED95B-59A7-4359-BD74-24F920F7153F}"/>
              </a:ext>
            </a:extLst>
          </p:cNvPr>
          <p:cNvSpPr>
            <a:spLocks noGrp="1"/>
          </p:cNvSpPr>
          <p:nvPr>
            <p:ph type="body" sz="quarter" idx="13" hasCustomPrompt="1"/>
          </p:nvPr>
        </p:nvSpPr>
        <p:spPr>
          <a:xfrm>
            <a:off x="1018637"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9" name="Text Placeholder 7">
            <a:extLst>
              <a:ext uri="{FF2B5EF4-FFF2-40B4-BE49-F238E27FC236}">
                <a16:creationId xmlns:a16="http://schemas.microsoft.com/office/drawing/2014/main" id="{286DAE13-A93D-453A-8164-3F1E97F8F24B}"/>
              </a:ext>
            </a:extLst>
          </p:cNvPr>
          <p:cNvSpPr>
            <a:spLocks noGrp="1"/>
          </p:cNvSpPr>
          <p:nvPr>
            <p:ph type="body" sz="quarter" idx="14" hasCustomPrompt="1"/>
          </p:nvPr>
        </p:nvSpPr>
        <p:spPr>
          <a:xfrm>
            <a:off x="1034480"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10" name="Text Placeholder 7">
            <a:extLst>
              <a:ext uri="{FF2B5EF4-FFF2-40B4-BE49-F238E27FC236}">
                <a16:creationId xmlns:a16="http://schemas.microsoft.com/office/drawing/2014/main" id="{1FD2C3F4-5FD0-4B09-A5D5-7365D61084F0}"/>
              </a:ext>
            </a:extLst>
          </p:cNvPr>
          <p:cNvSpPr>
            <a:spLocks noGrp="1"/>
          </p:cNvSpPr>
          <p:nvPr>
            <p:ph type="body" sz="quarter" idx="15" hasCustomPrompt="1"/>
          </p:nvPr>
        </p:nvSpPr>
        <p:spPr>
          <a:xfrm>
            <a:off x="1034480"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28" name="Content Placeholder 13">
            <a:extLst>
              <a:ext uri="{FF2B5EF4-FFF2-40B4-BE49-F238E27FC236}">
                <a16:creationId xmlns:a16="http://schemas.microsoft.com/office/drawing/2014/main" id="{7BF6ABBB-7B41-4F0C-8416-9C72862D93CB}"/>
              </a:ext>
            </a:extLst>
          </p:cNvPr>
          <p:cNvSpPr>
            <a:spLocks noGrp="1"/>
          </p:cNvSpPr>
          <p:nvPr>
            <p:ph sz="quarter" idx="29" hasCustomPrompt="1"/>
          </p:nvPr>
        </p:nvSpPr>
        <p:spPr>
          <a:xfrm>
            <a:off x="3859487" y="1859777"/>
            <a:ext cx="1819656" cy="1517904"/>
          </a:xfrm>
        </p:spPr>
        <p:txBody>
          <a:bodyPr anchor="ctr">
            <a:normAutofit/>
          </a:bodyPr>
          <a:lstStyle>
            <a:lvl1pPr marL="0" indent="0" algn="ctr">
              <a:buNone/>
              <a:defRPr sz="1800"/>
            </a:lvl1pPr>
          </a:lstStyle>
          <a:p>
            <a:pPr lvl="0"/>
            <a:r>
              <a:rPr lang="en-US" dirty="0"/>
              <a:t>Add content</a:t>
            </a:r>
          </a:p>
        </p:txBody>
      </p:sp>
      <p:sp>
        <p:nvSpPr>
          <p:cNvPr id="30" name="Text Placeholder 7">
            <a:extLst>
              <a:ext uri="{FF2B5EF4-FFF2-40B4-BE49-F238E27FC236}">
                <a16:creationId xmlns:a16="http://schemas.microsoft.com/office/drawing/2014/main" id="{E1B58033-4461-43F1-8E7C-C6E5988BDE88}"/>
              </a:ext>
            </a:extLst>
          </p:cNvPr>
          <p:cNvSpPr>
            <a:spLocks noGrp="1"/>
          </p:cNvSpPr>
          <p:nvPr>
            <p:ph type="body" sz="quarter" idx="17" hasCustomPrompt="1"/>
          </p:nvPr>
        </p:nvSpPr>
        <p:spPr>
          <a:xfrm>
            <a:off x="3740615"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1" name="Text Placeholder 7">
            <a:extLst>
              <a:ext uri="{FF2B5EF4-FFF2-40B4-BE49-F238E27FC236}">
                <a16:creationId xmlns:a16="http://schemas.microsoft.com/office/drawing/2014/main" id="{80CE999C-FC94-4BF1-BBCE-0A3A9340971B}"/>
              </a:ext>
            </a:extLst>
          </p:cNvPr>
          <p:cNvSpPr>
            <a:spLocks noGrp="1"/>
          </p:cNvSpPr>
          <p:nvPr>
            <p:ph type="body" sz="quarter" idx="18" hasCustomPrompt="1"/>
          </p:nvPr>
        </p:nvSpPr>
        <p:spPr>
          <a:xfrm>
            <a:off x="375645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2" name="Text Placeholder 7">
            <a:extLst>
              <a:ext uri="{FF2B5EF4-FFF2-40B4-BE49-F238E27FC236}">
                <a16:creationId xmlns:a16="http://schemas.microsoft.com/office/drawing/2014/main" id="{6AFDE949-FC25-431E-8298-75F5A7B83A16}"/>
              </a:ext>
            </a:extLst>
          </p:cNvPr>
          <p:cNvSpPr>
            <a:spLocks noGrp="1"/>
          </p:cNvSpPr>
          <p:nvPr>
            <p:ph type="body" sz="quarter" idx="19" hasCustomPrompt="1"/>
          </p:nvPr>
        </p:nvSpPr>
        <p:spPr>
          <a:xfrm>
            <a:off x="375645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29" name="Content Placeholder 13">
            <a:extLst>
              <a:ext uri="{FF2B5EF4-FFF2-40B4-BE49-F238E27FC236}">
                <a16:creationId xmlns:a16="http://schemas.microsoft.com/office/drawing/2014/main" id="{426B07AE-648A-4C6E-8FE4-B8C6D4A1B42E}"/>
              </a:ext>
            </a:extLst>
          </p:cNvPr>
          <p:cNvSpPr>
            <a:spLocks noGrp="1"/>
          </p:cNvSpPr>
          <p:nvPr>
            <p:ph sz="quarter" idx="30" hasCustomPrompt="1"/>
          </p:nvPr>
        </p:nvSpPr>
        <p:spPr>
          <a:xfrm>
            <a:off x="6549780" y="1859777"/>
            <a:ext cx="1819656" cy="1517904"/>
          </a:xfrm>
        </p:spPr>
        <p:txBody>
          <a:bodyPr anchor="ctr">
            <a:normAutofit/>
          </a:bodyPr>
          <a:lstStyle>
            <a:lvl1pPr marL="0" indent="0" algn="ctr">
              <a:buNone/>
              <a:defRPr sz="1800"/>
            </a:lvl1pPr>
          </a:lstStyle>
          <a:p>
            <a:pPr lvl="0"/>
            <a:r>
              <a:rPr lang="en-US" dirty="0"/>
              <a:t>Add content</a:t>
            </a:r>
          </a:p>
        </p:txBody>
      </p:sp>
      <p:sp>
        <p:nvSpPr>
          <p:cNvPr id="34" name="Text Placeholder 7">
            <a:extLst>
              <a:ext uri="{FF2B5EF4-FFF2-40B4-BE49-F238E27FC236}">
                <a16:creationId xmlns:a16="http://schemas.microsoft.com/office/drawing/2014/main" id="{BAB49F71-4118-47B2-B571-8DC9A3E94024}"/>
              </a:ext>
            </a:extLst>
          </p:cNvPr>
          <p:cNvSpPr>
            <a:spLocks noGrp="1"/>
          </p:cNvSpPr>
          <p:nvPr>
            <p:ph type="body" sz="quarter" idx="21" hasCustomPrompt="1"/>
          </p:nvPr>
        </p:nvSpPr>
        <p:spPr>
          <a:xfrm>
            <a:off x="6430908"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5" name="Text Placeholder 7">
            <a:extLst>
              <a:ext uri="{FF2B5EF4-FFF2-40B4-BE49-F238E27FC236}">
                <a16:creationId xmlns:a16="http://schemas.microsoft.com/office/drawing/2014/main" id="{E6D674D8-A1E4-4A7E-929B-32FBA30823A3}"/>
              </a:ext>
            </a:extLst>
          </p:cNvPr>
          <p:cNvSpPr>
            <a:spLocks noGrp="1"/>
          </p:cNvSpPr>
          <p:nvPr>
            <p:ph type="body" sz="quarter" idx="22" hasCustomPrompt="1"/>
          </p:nvPr>
        </p:nvSpPr>
        <p:spPr>
          <a:xfrm>
            <a:off x="643090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6" name="Text Placeholder 7">
            <a:extLst>
              <a:ext uri="{FF2B5EF4-FFF2-40B4-BE49-F238E27FC236}">
                <a16:creationId xmlns:a16="http://schemas.microsoft.com/office/drawing/2014/main" id="{18E1E8CE-0AA4-4E2F-8DD0-006946935ADA}"/>
              </a:ext>
            </a:extLst>
          </p:cNvPr>
          <p:cNvSpPr>
            <a:spLocks noGrp="1"/>
          </p:cNvSpPr>
          <p:nvPr>
            <p:ph type="body" sz="quarter" idx="23" hasCustomPrompt="1"/>
          </p:nvPr>
        </p:nvSpPr>
        <p:spPr>
          <a:xfrm>
            <a:off x="643090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42" name="Content Placeholder 13">
            <a:extLst>
              <a:ext uri="{FF2B5EF4-FFF2-40B4-BE49-F238E27FC236}">
                <a16:creationId xmlns:a16="http://schemas.microsoft.com/office/drawing/2014/main" id="{0C1E203C-1E7A-4194-97B0-B477E6F37235}"/>
              </a:ext>
            </a:extLst>
          </p:cNvPr>
          <p:cNvSpPr>
            <a:spLocks noGrp="1"/>
          </p:cNvSpPr>
          <p:nvPr>
            <p:ph sz="quarter" idx="31" hasCustomPrompt="1"/>
          </p:nvPr>
        </p:nvSpPr>
        <p:spPr>
          <a:xfrm>
            <a:off x="9264601" y="1859777"/>
            <a:ext cx="1819656" cy="1517904"/>
          </a:xfrm>
        </p:spPr>
        <p:txBody>
          <a:bodyPr anchor="ctr">
            <a:normAutofit/>
          </a:bodyPr>
          <a:lstStyle>
            <a:lvl1pPr marL="0" indent="0" algn="ctr">
              <a:buNone/>
              <a:defRPr sz="1800"/>
            </a:lvl1pPr>
          </a:lstStyle>
          <a:p>
            <a:pPr lvl="0"/>
            <a:r>
              <a:rPr lang="en-US" dirty="0"/>
              <a:t>Add content</a:t>
            </a:r>
          </a:p>
        </p:txBody>
      </p:sp>
      <p:sp>
        <p:nvSpPr>
          <p:cNvPr id="38" name="Text Placeholder 7">
            <a:extLst>
              <a:ext uri="{FF2B5EF4-FFF2-40B4-BE49-F238E27FC236}">
                <a16:creationId xmlns:a16="http://schemas.microsoft.com/office/drawing/2014/main" id="{C03A45F5-F36F-429B-9C83-90B1DB716F22}"/>
              </a:ext>
            </a:extLst>
          </p:cNvPr>
          <p:cNvSpPr>
            <a:spLocks noGrp="1"/>
          </p:cNvSpPr>
          <p:nvPr>
            <p:ph type="body" sz="quarter" idx="25" hasCustomPrompt="1"/>
          </p:nvPr>
        </p:nvSpPr>
        <p:spPr>
          <a:xfrm>
            <a:off x="9145729"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9" name="Text Placeholder 7">
            <a:extLst>
              <a:ext uri="{FF2B5EF4-FFF2-40B4-BE49-F238E27FC236}">
                <a16:creationId xmlns:a16="http://schemas.microsoft.com/office/drawing/2014/main" id="{6A7CD68A-F84C-4F36-A46D-DB7BA329AB0B}"/>
              </a:ext>
            </a:extLst>
          </p:cNvPr>
          <p:cNvSpPr>
            <a:spLocks noGrp="1"/>
          </p:cNvSpPr>
          <p:nvPr>
            <p:ph type="body" sz="quarter" idx="26" hasCustomPrompt="1"/>
          </p:nvPr>
        </p:nvSpPr>
        <p:spPr>
          <a:xfrm>
            <a:off x="9145729"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40" name="Text Placeholder 7">
            <a:extLst>
              <a:ext uri="{FF2B5EF4-FFF2-40B4-BE49-F238E27FC236}">
                <a16:creationId xmlns:a16="http://schemas.microsoft.com/office/drawing/2014/main" id="{E67019EA-0584-46F5-BDB3-D2B3C717B019}"/>
              </a:ext>
            </a:extLst>
          </p:cNvPr>
          <p:cNvSpPr>
            <a:spLocks noGrp="1"/>
          </p:cNvSpPr>
          <p:nvPr>
            <p:ph type="body" sz="quarter" idx="27" hasCustomPrompt="1"/>
          </p:nvPr>
        </p:nvSpPr>
        <p:spPr>
          <a:xfrm>
            <a:off x="9145729"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3" name="Rectangle 2">
            <a:extLst>
              <a:ext uri="{FF2B5EF4-FFF2-40B4-BE49-F238E27FC236}">
                <a16:creationId xmlns:a16="http://schemas.microsoft.com/office/drawing/2014/main" id="{38EA36FF-A158-49B3-9C17-39C94920B271}"/>
              </a:ext>
              <a:ext uri="{C183D7F6-B498-43B3-948B-1728B52AA6E4}">
                <adec:decorative xmlns:adec="http://schemas.microsoft.com/office/drawing/2017/decorative" val="1"/>
              </a:ext>
            </a:extLst>
          </p:cNvPr>
          <p:cNvSpPr/>
          <p:nvPr userDrawn="1"/>
        </p:nvSpPr>
        <p:spPr>
          <a:xfrm>
            <a:off x="858617" y="179270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1FF42D5D-9DBF-475A-BC06-666D080D3137}"/>
              </a:ext>
              <a:ext uri="{C183D7F6-B498-43B3-948B-1728B52AA6E4}">
                <adec:decorative xmlns:adec="http://schemas.microsoft.com/office/drawing/2017/decorative" val="1"/>
              </a:ext>
            </a:extLst>
          </p:cNvPr>
          <p:cNvSpPr/>
          <p:nvPr userDrawn="1"/>
        </p:nvSpPr>
        <p:spPr>
          <a:xfrm>
            <a:off x="3580595" y="1800726"/>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6AEDC3F-C3D2-4184-860D-65645BBD6E87}"/>
              </a:ext>
              <a:ext uri="{C183D7F6-B498-43B3-948B-1728B52AA6E4}">
                <adec:decorative xmlns:adec="http://schemas.microsoft.com/office/drawing/2017/decorative" val="1"/>
              </a:ext>
            </a:extLst>
          </p:cNvPr>
          <p:cNvSpPr/>
          <p:nvPr userDrawn="1"/>
        </p:nvSpPr>
        <p:spPr>
          <a:xfrm>
            <a:off x="6270888" y="180072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C227352-6F71-4914-9AB1-AB4448667EE9}"/>
              </a:ext>
              <a:ext uri="{C183D7F6-B498-43B3-948B-1728B52AA6E4}">
                <adec:decorative xmlns:adec="http://schemas.microsoft.com/office/drawing/2017/decorative" val="1"/>
              </a:ext>
            </a:extLst>
          </p:cNvPr>
          <p:cNvSpPr/>
          <p:nvPr userDrawn="1"/>
        </p:nvSpPr>
        <p:spPr>
          <a:xfrm>
            <a:off x="8985709" y="182077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422894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C593254-CE4F-4114-A997-06CBC039F22F}"/>
              </a:ext>
              <a:ext uri="{C183D7F6-B498-43B3-948B-1728B52AA6E4}">
                <adec:decorative xmlns:adec="http://schemas.microsoft.com/office/drawing/2017/decorative" val="1"/>
              </a:ext>
            </a:extLst>
          </p:cNvPr>
          <p:cNvSpPr/>
          <p:nvPr userDrawn="1"/>
        </p:nvSpPr>
        <p:spPr>
          <a:xfrm>
            <a:off x="0"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3581400" y="365125"/>
            <a:ext cx="7287768" cy="1325563"/>
          </a:xfrm>
        </p:spPr>
        <p:txBody>
          <a:bodyPr/>
          <a:lstStyle>
            <a:lvl1pPr algn="l">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5E7DBF41-B4A1-4B29-B32C-DDF5058C1239}"/>
              </a:ext>
            </a:extLst>
          </p:cNvPr>
          <p:cNvSpPr>
            <a:spLocks noGrp="1"/>
          </p:cNvSpPr>
          <p:nvPr>
            <p:ph type="pic" sz="quarter" idx="13"/>
          </p:nvPr>
        </p:nvSpPr>
        <p:spPr>
          <a:xfrm>
            <a:off x="1524000" y="1941230"/>
            <a:ext cx="9144000" cy="228600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E442D9A9-D2E2-42FD-945D-1EF6DC43511C}"/>
              </a:ext>
            </a:extLst>
          </p:cNvPr>
          <p:cNvSpPr>
            <a:spLocks noGrp="1"/>
          </p:cNvSpPr>
          <p:nvPr>
            <p:ph type="body" sz="quarter" idx="14"/>
          </p:nvPr>
        </p:nvSpPr>
        <p:spPr>
          <a:xfrm>
            <a:off x="3584448" y="4407408"/>
            <a:ext cx="7287768" cy="1371600"/>
          </a:xfrm>
        </p:spPr>
        <p:txBody>
          <a:bodyPr>
            <a:noAutofit/>
          </a:bodyPr>
          <a:lstStyle>
            <a:lvl1pPr marL="0" indent="0" algn="l">
              <a:lnSpc>
                <a:spcPct val="150000"/>
              </a:lnSpc>
              <a:spcBef>
                <a:spcPts val="0"/>
              </a:spcBef>
              <a:buNone/>
              <a:defRPr sz="1600">
                <a:solidFill>
                  <a:schemeClr val="tx1">
                    <a:lumMod val="65000"/>
                    <a:lumOff val="35000"/>
                  </a:schemeClr>
                </a:solidFill>
              </a:defRPr>
            </a:lvl1pPr>
            <a:lvl2pPr marL="457200" indent="0" algn="ctr">
              <a:lnSpc>
                <a:spcPts val="2200"/>
              </a:lnSpc>
              <a:spcBef>
                <a:spcPts val="0"/>
              </a:spcBef>
              <a:buNone/>
              <a:defRPr sz="1600">
                <a:solidFill>
                  <a:schemeClr val="tx1">
                    <a:lumMod val="65000"/>
                    <a:lumOff val="35000"/>
                  </a:schemeClr>
                </a:solidFill>
              </a:defRPr>
            </a:lvl2pPr>
            <a:lvl3pPr marL="914400" indent="0" algn="ctr">
              <a:lnSpc>
                <a:spcPts val="2200"/>
              </a:lnSpc>
              <a:spcBef>
                <a:spcPts val="0"/>
              </a:spcBef>
              <a:buNone/>
              <a:defRPr sz="1600">
                <a:solidFill>
                  <a:schemeClr val="tx1">
                    <a:lumMod val="65000"/>
                    <a:lumOff val="35000"/>
                  </a:schemeClr>
                </a:solidFill>
              </a:defRPr>
            </a:lvl3pPr>
            <a:lvl4pPr marL="1371600" indent="0" algn="ctr">
              <a:lnSpc>
                <a:spcPts val="2200"/>
              </a:lnSpc>
              <a:spcBef>
                <a:spcPts val="0"/>
              </a:spcBef>
              <a:buNone/>
              <a:defRPr sz="1600">
                <a:solidFill>
                  <a:schemeClr val="tx1">
                    <a:lumMod val="65000"/>
                    <a:lumOff val="35000"/>
                  </a:schemeClr>
                </a:solidFill>
              </a:defRPr>
            </a:lvl4pPr>
            <a:lvl5pPr marL="1828800" indent="0" algn="ctr">
              <a:lnSpc>
                <a:spcPts val="2200"/>
              </a:lnSpc>
              <a:spcBef>
                <a:spcPts val="0"/>
              </a:spcBef>
              <a:buNone/>
              <a:defRPr sz="1600">
                <a:solidFill>
                  <a:schemeClr val="tx1">
                    <a:lumMod val="65000"/>
                    <a:lumOff val="35000"/>
                  </a:schemeClr>
                </a:solidFill>
              </a:defRPr>
            </a:lvl5pPr>
          </a:lstStyle>
          <a:p>
            <a:pPr lvl="0"/>
            <a:r>
              <a:rPr lang="en-US"/>
              <a:t>Click to edit Master text styles</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390676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endParaRPr lang="en-US" dirty="0"/>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ts val="2600"/>
              </a:lnSpc>
              <a:spcBef>
                <a:spcPts val="0"/>
              </a:spcBef>
              <a:buNone/>
              <a:defRPr sz="1600">
                <a:solidFill>
                  <a:schemeClr val="tx1">
                    <a:lumMod val="65000"/>
                    <a:lumOff val="35000"/>
                  </a:schemeClr>
                </a:solidFill>
                <a:latin typeface="+mn-lt"/>
              </a:defRPr>
            </a:lvl1pPr>
            <a:lvl2pPr marL="457200" indent="0">
              <a:lnSpc>
                <a:spcPts val="2600"/>
              </a:lnSpc>
              <a:spcBef>
                <a:spcPts val="0"/>
              </a:spcBef>
              <a:buNone/>
              <a:defRPr sz="1600">
                <a:solidFill>
                  <a:schemeClr val="tx1">
                    <a:lumMod val="65000"/>
                    <a:lumOff val="35000"/>
                  </a:schemeClr>
                </a:solidFill>
                <a:latin typeface="+mn-lt"/>
              </a:defRPr>
            </a:lvl2pPr>
            <a:lvl3pPr marL="914400" indent="0">
              <a:lnSpc>
                <a:spcPts val="2600"/>
              </a:lnSpc>
              <a:spcBef>
                <a:spcPts val="0"/>
              </a:spcBef>
              <a:buNone/>
              <a:defRPr sz="1600">
                <a:solidFill>
                  <a:schemeClr val="tx1">
                    <a:lumMod val="65000"/>
                    <a:lumOff val="35000"/>
                  </a:schemeClr>
                </a:solidFill>
                <a:latin typeface="+mn-lt"/>
              </a:defRPr>
            </a:lvl3pPr>
            <a:lvl4pPr marL="1371600" indent="0">
              <a:lnSpc>
                <a:spcPts val="2600"/>
              </a:lnSpc>
              <a:spcBef>
                <a:spcPts val="0"/>
              </a:spcBef>
              <a:buNone/>
              <a:defRPr sz="1600">
                <a:solidFill>
                  <a:schemeClr val="tx1">
                    <a:lumMod val="65000"/>
                    <a:lumOff val="35000"/>
                  </a:schemeClr>
                </a:solidFill>
                <a:latin typeface="+mn-lt"/>
              </a:defRPr>
            </a:lvl4pPr>
            <a:lvl5pPr marL="1828800" indent="0">
              <a:lnSpc>
                <a:spcPts val="2600"/>
              </a:lnSpc>
              <a:spcBef>
                <a:spcPts val="0"/>
              </a:spcBef>
              <a:buNone/>
              <a:defRPr sz="1600">
                <a:solidFill>
                  <a:schemeClr val="tx1">
                    <a:lumMod val="65000"/>
                    <a:lumOff val="35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89384749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5637276" cy="4114800"/>
          </a:xfrm>
          <a:solidFill>
            <a:schemeClr val="accent6"/>
          </a:solidFill>
        </p:spPr>
        <p:txBody>
          <a:bodyPr/>
          <a:lstStyle/>
          <a:p>
            <a:r>
              <a:rPr lang="en-US"/>
              <a:t>Click icon to add picture</a:t>
            </a:r>
            <a:endParaRPr lang="en-US" dirty="0"/>
          </a:p>
        </p:txBody>
      </p:sp>
      <p:sp>
        <p:nvSpPr>
          <p:cNvPr id="10" name="Picture Placeholder 7">
            <a:extLst>
              <a:ext uri="{FF2B5EF4-FFF2-40B4-BE49-F238E27FC236}">
                <a16:creationId xmlns:a16="http://schemas.microsoft.com/office/drawing/2014/main" id="{6B717642-3C5E-4830-BCBC-E7FAE8B77949}"/>
              </a:ext>
            </a:extLst>
          </p:cNvPr>
          <p:cNvSpPr>
            <a:spLocks noGrp="1"/>
          </p:cNvSpPr>
          <p:nvPr>
            <p:ph type="pic" sz="quarter" idx="15"/>
          </p:nvPr>
        </p:nvSpPr>
        <p:spPr>
          <a:xfrm>
            <a:off x="6096000" y="390524"/>
            <a:ext cx="5637276" cy="411480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A83FC01-0C03-4607-B5EA-8C230EA7CABF}"/>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2000"/>
              </a:lnSpc>
              <a:buNone/>
              <a:defRPr sz="1600"/>
            </a:lvl1pPr>
            <a:lvl2pPr marL="457200" indent="0">
              <a:lnSpc>
                <a:spcPts val="2000"/>
              </a:lnSpc>
              <a:buNone/>
              <a:defRPr sz="1600"/>
            </a:lvl2pPr>
            <a:lvl3pPr marL="914400" indent="0">
              <a:lnSpc>
                <a:spcPts val="2000"/>
              </a:lnSpc>
              <a:spcBef>
                <a:spcPts val="0"/>
              </a:spcBef>
              <a:buNone/>
              <a:defRPr sz="1600"/>
            </a:lvl3pPr>
            <a:lvl4pPr marL="1371600" indent="0">
              <a:lnSpc>
                <a:spcPts val="2000"/>
              </a:lnSpc>
              <a:buNone/>
              <a:defRPr sz="1600"/>
            </a:lvl4pPr>
            <a:lvl5pPr marL="1828800" indent="0">
              <a:lnSpc>
                <a:spcPts val="20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2082219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11274552" cy="4171951"/>
          </a:xfrm>
          <a:solidFill>
            <a:schemeClr val="accent6"/>
          </a:solidFill>
        </p:spPr>
        <p:txBody>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9" name="Title 1">
            <a:extLst>
              <a:ext uri="{FF2B5EF4-FFF2-40B4-BE49-F238E27FC236}">
                <a16:creationId xmlns:a16="http://schemas.microsoft.com/office/drawing/2014/main" id="{99C910F3-1CC6-467F-A64A-2DDFE463203E}"/>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endParaRPr lang="en-US" dirty="0"/>
          </a:p>
        </p:txBody>
      </p:sp>
      <p:sp>
        <p:nvSpPr>
          <p:cNvPr id="10" name="Text Placeholder 8">
            <a:extLst>
              <a:ext uri="{FF2B5EF4-FFF2-40B4-BE49-F238E27FC236}">
                <a16:creationId xmlns:a16="http://schemas.microsoft.com/office/drawing/2014/main" id="{5550E3EA-37A2-40C0-A78F-3C0AB0F78189}"/>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1800"/>
              </a:lnSpc>
              <a:buNone/>
              <a:defRPr sz="1600"/>
            </a:lvl1pPr>
            <a:lvl2pPr marL="457200" indent="0">
              <a:lnSpc>
                <a:spcPts val="1800"/>
              </a:lnSpc>
              <a:buNone/>
              <a:defRPr sz="1600"/>
            </a:lvl2pPr>
            <a:lvl3pPr marL="914400" indent="0">
              <a:lnSpc>
                <a:spcPts val="1800"/>
              </a:lnSpc>
              <a:spcBef>
                <a:spcPts val="0"/>
              </a:spcBef>
              <a:buNone/>
              <a:defRPr sz="1600"/>
            </a:lvl3pPr>
            <a:lvl4pPr marL="1371600" indent="0">
              <a:lnSpc>
                <a:spcPts val="1800"/>
              </a:lnSpc>
              <a:buNone/>
              <a:defRPr sz="1600"/>
            </a:lvl4pPr>
            <a:lvl5pPr marL="1828800" indent="0">
              <a:lnSpc>
                <a:spcPts val="18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63244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799299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38201"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38201"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362182"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362557"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7886164"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7886913"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dirty="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070860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13B5FF-9D53-4FD4-B752-22F188FA0A82}"/>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49083EC5-999D-4EF5-A22C-FD19C31D51F9}"/>
              </a:ext>
            </a:extLst>
          </p:cNvPr>
          <p:cNvSpPr>
            <a:spLocks noGrp="1"/>
          </p:cNvSpPr>
          <p:nvPr>
            <p:ph type="ftr" sz="quarter" idx="11"/>
          </p:nvPr>
        </p:nvSpPr>
        <p:spPr/>
        <p:txBody>
          <a:bodyPr/>
          <a:lstStyle/>
          <a:p>
            <a:r>
              <a:rPr lang="en-US" dirty="0"/>
              <a:t>Pitch deck title</a:t>
            </a:r>
          </a:p>
        </p:txBody>
      </p:sp>
      <p:sp>
        <p:nvSpPr>
          <p:cNvPr id="4" name="Slide Number Placeholder 3">
            <a:extLst>
              <a:ext uri="{FF2B5EF4-FFF2-40B4-BE49-F238E27FC236}">
                <a16:creationId xmlns:a16="http://schemas.microsoft.com/office/drawing/2014/main" id="{75215B34-3A95-488E-8DAD-34652A5BE7D1}"/>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254976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5D6D-4906-4DAB-B1BA-9436026FE6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75A10-62C2-4D29-B192-A142562FE0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3B58235-2C90-48E1-8A68-7413F7839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FCAF9B-D406-4E4F-B804-AF188F651834}"/>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47E5FF7C-B4CA-48C1-B1A5-2AA329D34317}"/>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6AAABB43-2086-4CDB-B2A4-E51E7D83C75B}"/>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473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18686" y="365125"/>
            <a:ext cx="9986601" cy="1325563"/>
          </a:xfrm>
        </p:spPr>
        <p:txBody>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508692" y="1912336"/>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573892" y="1874838"/>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1508692" y="2388253"/>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573892" y="2337741"/>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1518687" y="3608720"/>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583887" y="3571222"/>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1518687" y="4084637"/>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583887" y="4034125"/>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a:p>
            <a:pPr lvl="1"/>
            <a:r>
              <a:rPr lang="en-US"/>
              <a:t>Second level</a:t>
            </a:r>
          </a:p>
        </p:txBody>
      </p:sp>
      <p:sp>
        <p:nvSpPr>
          <p:cNvPr id="15" name="Picture Placeholder 10">
            <a:extLst>
              <a:ext uri="{FF2B5EF4-FFF2-40B4-BE49-F238E27FC236}">
                <a16:creationId xmlns:a16="http://schemas.microsoft.com/office/drawing/2014/main" id="{A12F2D63-1E00-4379-A32F-B52857A50211}"/>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42711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6858000" y="365125"/>
            <a:ext cx="4602318"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0" y="0"/>
            <a:ext cx="6096000" cy="6858000"/>
          </a:xfrm>
          <a:solidFill>
            <a:schemeClr val="accent6"/>
          </a:solidFill>
        </p:spPr>
        <p:txBody>
          <a:bodyPr/>
          <a:lstStyle/>
          <a:p>
            <a:r>
              <a:rPr lang="en-US"/>
              <a:t>Click icon to add picture</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858000" y="169164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858000" y="2093976"/>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858000" y="2962656"/>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858000" y="331012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3" name="Text Placeholder 4">
            <a:extLst>
              <a:ext uri="{FF2B5EF4-FFF2-40B4-BE49-F238E27FC236}">
                <a16:creationId xmlns:a16="http://schemas.microsoft.com/office/drawing/2014/main" id="{8462AFAF-169F-4E2A-AC00-6E8666595471}"/>
              </a:ext>
            </a:extLst>
          </p:cNvPr>
          <p:cNvSpPr>
            <a:spLocks noGrp="1"/>
          </p:cNvSpPr>
          <p:nvPr>
            <p:ph type="body" sz="quarter" idx="20"/>
          </p:nvPr>
        </p:nvSpPr>
        <p:spPr>
          <a:xfrm>
            <a:off x="6870354" y="393192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Text Placeholder 12">
            <a:extLst>
              <a:ext uri="{FF2B5EF4-FFF2-40B4-BE49-F238E27FC236}">
                <a16:creationId xmlns:a16="http://schemas.microsoft.com/office/drawing/2014/main" id="{9FDE6BB6-DE86-4B19-B83F-5B83A89477B4}"/>
              </a:ext>
            </a:extLst>
          </p:cNvPr>
          <p:cNvSpPr>
            <a:spLocks noGrp="1"/>
          </p:cNvSpPr>
          <p:nvPr>
            <p:ph type="body" sz="quarter" idx="21"/>
          </p:nvPr>
        </p:nvSpPr>
        <p:spPr>
          <a:xfrm>
            <a:off x="6870354" y="427024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5" name="Text Placeholder 4">
            <a:extLst>
              <a:ext uri="{FF2B5EF4-FFF2-40B4-BE49-F238E27FC236}">
                <a16:creationId xmlns:a16="http://schemas.microsoft.com/office/drawing/2014/main" id="{2B544474-29CA-4D8E-AC15-C05ABDF6067C}"/>
              </a:ext>
            </a:extLst>
          </p:cNvPr>
          <p:cNvSpPr>
            <a:spLocks noGrp="1"/>
          </p:cNvSpPr>
          <p:nvPr>
            <p:ph type="body" sz="quarter" idx="22"/>
          </p:nvPr>
        </p:nvSpPr>
        <p:spPr>
          <a:xfrm>
            <a:off x="6870354" y="4855464"/>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Text Placeholder 12">
            <a:extLst>
              <a:ext uri="{FF2B5EF4-FFF2-40B4-BE49-F238E27FC236}">
                <a16:creationId xmlns:a16="http://schemas.microsoft.com/office/drawing/2014/main" id="{7C778245-11E1-4B65-ADC1-E9D3DE34E5DE}"/>
              </a:ext>
            </a:extLst>
          </p:cNvPr>
          <p:cNvSpPr>
            <a:spLocks noGrp="1"/>
          </p:cNvSpPr>
          <p:nvPr>
            <p:ph type="body" sz="quarter" idx="23"/>
          </p:nvPr>
        </p:nvSpPr>
        <p:spPr>
          <a:xfrm>
            <a:off x="6870354" y="5193792"/>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6858000" y="6356350"/>
            <a:ext cx="3448050" cy="365125"/>
          </a:xfrm>
        </p:spPr>
        <p:txBody>
          <a:bodyPr/>
          <a:lstStyle>
            <a:lvl1pPr algn="l">
              <a:defRPr/>
            </a:lvl1p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213575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1C922A-9F54-409C-8C2C-90A55B890F48}"/>
              </a:ext>
              <a:ext uri="{C183D7F6-B498-43B3-948B-1728B52AA6E4}">
                <adec:decorative xmlns:adec="http://schemas.microsoft.com/office/drawing/2017/decorative" val="1"/>
              </a:ext>
            </a:extLst>
          </p:cNvPr>
          <p:cNvSpPr/>
          <p:nvPr userDrawn="1"/>
        </p:nvSpPr>
        <p:spPr>
          <a:xfrm>
            <a:off x="6200706" y="0"/>
            <a:ext cx="6095999"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709922" y="365125"/>
            <a:ext cx="5386078"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7454384" y="1566525"/>
            <a:ext cx="3401568" cy="3712464"/>
          </a:xfrm>
          <a:solidFill>
            <a:schemeClr val="accent6"/>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9922"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3457506"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709922" y="236897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3457506" y="2355956"/>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719917"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3467501"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719917" y="4319794"/>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3467501" y="430678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1847850" cy="365125"/>
          </a:xfrm>
        </p:spPr>
        <p:txBody>
          <a:bodyPr/>
          <a:lstStyle/>
          <a:p>
            <a:r>
              <a:rPr lang="en-US" dirty="0"/>
              <a:t>20XX</a:t>
            </a:r>
          </a:p>
        </p:txBody>
      </p:sp>
      <p:sp>
        <p:nvSpPr>
          <p:cNvPr id="18" name="Footer Placeholder 7">
            <a:extLst>
              <a:ext uri="{FF2B5EF4-FFF2-40B4-BE49-F238E27FC236}">
                <a16:creationId xmlns:a16="http://schemas.microsoft.com/office/drawing/2014/main" id="{37667359-6B2F-4D7C-932B-CE6A0E91C8A0}"/>
              </a:ext>
            </a:extLst>
          </p:cNvPr>
          <p:cNvSpPr>
            <a:spLocks noGrp="1"/>
          </p:cNvSpPr>
          <p:nvPr>
            <p:ph type="ftr" sz="quarter" idx="11"/>
          </p:nvPr>
        </p:nvSpPr>
        <p:spPr>
          <a:xfrm>
            <a:off x="6858000" y="6356350"/>
            <a:ext cx="3448050" cy="365125"/>
          </a:xfrm>
        </p:spPr>
        <p:txBody>
          <a:bodyPr/>
          <a:lstStyle>
            <a:lvl1pPr algn="l">
              <a:defRPr/>
            </a:lvl1pPr>
          </a:lstStyle>
          <a:p>
            <a:r>
              <a:rPr lang="en-US" dirty="0"/>
              <a:t>Pitch deck title</a:t>
            </a:r>
          </a:p>
        </p:txBody>
      </p:sp>
      <p:sp>
        <p:nvSpPr>
          <p:cNvPr id="23" name="Slide Number Placeholder 8">
            <a:extLst>
              <a:ext uri="{FF2B5EF4-FFF2-40B4-BE49-F238E27FC236}">
                <a16:creationId xmlns:a16="http://schemas.microsoft.com/office/drawing/2014/main" id="{C69C9BA9-6130-4098-A0A6-E1A00A3B6BFF}"/>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9692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blem &amp; 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endParaRPr lang="en-US" dirty="0"/>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ct val="150000"/>
              </a:lnSpc>
              <a:spcBef>
                <a:spcPts val="0"/>
              </a:spcBef>
              <a:buNone/>
              <a:defRPr sz="2000">
                <a:solidFill>
                  <a:schemeClr val="accent4"/>
                </a:solidFill>
                <a:latin typeface="+mj-lt"/>
              </a:defRPr>
            </a:lvl1pPr>
            <a:lvl2pPr marL="457200" indent="0">
              <a:lnSpc>
                <a:spcPct val="150000"/>
              </a:lnSpc>
              <a:spcBef>
                <a:spcPts val="0"/>
              </a:spcBef>
              <a:buNone/>
              <a:defRPr sz="2000">
                <a:solidFill>
                  <a:schemeClr val="accent4"/>
                </a:solidFill>
                <a:latin typeface="+mj-lt"/>
              </a:defRPr>
            </a:lvl2pPr>
            <a:lvl3pPr marL="914400" indent="0">
              <a:lnSpc>
                <a:spcPct val="150000"/>
              </a:lnSpc>
              <a:spcBef>
                <a:spcPts val="0"/>
              </a:spcBef>
              <a:buNone/>
              <a:defRPr sz="2000">
                <a:solidFill>
                  <a:schemeClr val="accent4"/>
                </a:solidFill>
                <a:latin typeface="+mj-lt"/>
              </a:defRPr>
            </a:lvl3pPr>
            <a:lvl4pPr marL="1371600" indent="0">
              <a:lnSpc>
                <a:spcPct val="150000"/>
              </a:lnSpc>
              <a:spcBef>
                <a:spcPts val="0"/>
              </a:spcBef>
              <a:buNone/>
              <a:defRPr sz="2000">
                <a:solidFill>
                  <a:schemeClr val="accent4"/>
                </a:solidFill>
                <a:latin typeface="+mj-lt"/>
              </a:defRPr>
            </a:lvl4pPr>
            <a:lvl5pPr marL="1828800" indent="0">
              <a:lnSpc>
                <a:spcPct val="150000"/>
              </a:lnSpc>
              <a:spcBef>
                <a:spcPts val="0"/>
              </a:spcBef>
              <a:buNone/>
              <a:defRPr sz="2000">
                <a:solidFill>
                  <a:schemeClr val="accent4"/>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86580637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3051112" y="3513220"/>
            <a:ext cx="8682164" cy="1828799"/>
          </a:xfrm>
          <a:solidFill>
            <a:schemeClr val="accent3">
              <a:alpha val="90000"/>
            </a:schemeClr>
          </a:solidFill>
        </p:spPr>
        <p:txBody>
          <a:bodyPr lIns="1371600" tIns="0" bIns="0" anchor="ctr">
            <a:noAutofit/>
          </a:bodyPr>
          <a:lstStyle>
            <a:lvl1pPr algn="ctr">
              <a:defRPr sz="5400">
                <a:solidFill>
                  <a:schemeClr val="tx1">
                    <a:lumMod val="65000"/>
                    <a:lumOff val="35000"/>
                  </a:schemeClr>
                </a:solidFill>
              </a:defRPr>
            </a:lvl1pPr>
          </a:lstStyle>
          <a:p>
            <a:r>
              <a:rPr lang="en-US" dirty="0"/>
              <a:t>Click to add title</a:t>
            </a:r>
          </a:p>
        </p:txBody>
      </p:sp>
    </p:spTree>
    <p:extLst>
      <p:ext uri="{BB962C8B-B14F-4D97-AF65-F5344CB8AC3E}">
        <p14:creationId xmlns:p14="http://schemas.microsoft.com/office/powerpoint/2010/main" val="999581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1910104"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91109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2</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91109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4951917"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4956048"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3</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956048"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993730"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99185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4</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99185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15" name="Date Placeholder 1">
            <a:extLst>
              <a:ext uri="{FF2B5EF4-FFF2-40B4-BE49-F238E27FC236}">
                <a16:creationId xmlns:a16="http://schemas.microsoft.com/office/drawing/2014/main" id="{6FCC4B1F-E859-43CC-8B33-EE155744227A}"/>
              </a:ext>
            </a:extLst>
          </p:cNvPr>
          <p:cNvSpPr>
            <a:spLocks noGrp="1"/>
          </p:cNvSpPr>
          <p:nvPr>
            <p:ph type="dt" sz="half" idx="45"/>
          </p:nvPr>
        </p:nvSpPr>
        <p:spPr>
          <a:xfrm>
            <a:off x="838200" y="6356350"/>
            <a:ext cx="2743200" cy="365125"/>
          </a:xfrm>
        </p:spPr>
        <p:txBody>
          <a:bodyPr/>
          <a:lstStyle/>
          <a:p>
            <a:r>
              <a:rPr lang="en-US" dirty="0"/>
              <a:t>20XX</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500680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eti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162072" y="365125"/>
            <a:ext cx="10193315" cy="1325563"/>
          </a:xfrm>
        </p:spPr>
        <p:txBody>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162073" y="1853548"/>
            <a:ext cx="4572000" cy="640080"/>
          </a:xfrm>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1162073"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94485" y="1853548"/>
            <a:ext cx="4572000" cy="640080"/>
          </a:xfrm>
          <a:noFill/>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94485"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582C2B31-DB43-4AEF-AA1E-62866E69E584}"/>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50099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50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84" r:id="rId3"/>
    <p:sldLayoutId id="2147483671" r:id="rId4"/>
    <p:sldLayoutId id="2147483683" r:id="rId5"/>
    <p:sldLayoutId id="2147483667" r:id="rId6"/>
    <p:sldLayoutId id="2147483688" r:id="rId7"/>
    <p:sldLayoutId id="2147483673" r:id="rId8"/>
    <p:sldLayoutId id="2147483672" r:id="rId9"/>
    <p:sldLayoutId id="2147483669" r:id="rId10"/>
    <p:sldLayoutId id="2147483682" r:id="rId11"/>
    <p:sldLayoutId id="2147483663" r:id="rId12"/>
    <p:sldLayoutId id="2147483677" r:id="rId13"/>
    <p:sldLayoutId id="2147483653" r:id="rId14"/>
    <p:sldLayoutId id="2147483678" r:id="rId15"/>
    <p:sldLayoutId id="2147483650" r:id="rId16"/>
    <p:sldLayoutId id="2147483654" r:id="rId17"/>
    <p:sldLayoutId id="2147483681" r:id="rId18"/>
    <p:sldLayoutId id="2147483686" r:id="rId19"/>
    <p:sldLayoutId id="2147483690" r:id="rId20"/>
    <p:sldLayoutId id="2147483676" r:id="rId21"/>
    <p:sldLayoutId id="2147483680" r:id="rId22"/>
    <p:sldLayoutId id="2147483675" r:id="rId23"/>
    <p:sldLayoutId id="2147483652" r:id="rId24"/>
    <p:sldLayoutId id="2147483665" r:id="rId25"/>
    <p:sldLayoutId id="2147483655" r:id="rId26"/>
    <p:sldLayoutId id="2147483656" r:id="rId27"/>
    <p:sldLayoutId id="2147483657" r:id="rId28"/>
  </p:sldLayoutIdLst>
  <p:hf hdr="0"/>
  <p:txStyles>
    <p:titleStyle>
      <a:lvl1pPr algn="l" defTabSz="914400" rtl="0" eaLnBrk="1" latinLnBrk="0" hangingPunct="1">
        <a:lnSpc>
          <a:spcPct val="90000"/>
        </a:lnSpc>
        <a:spcBef>
          <a:spcPct val="0"/>
        </a:spcBef>
        <a:buNone/>
        <a:defRPr sz="4400" kern="1200">
          <a:solidFill>
            <a:schemeClr val="tx1">
              <a:lumMod val="50000"/>
              <a:lumOff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pos="1920" userDrawn="1">
          <p15:clr>
            <a:srgbClr val="F26B43"/>
          </p15:clr>
        </p15:guide>
        <p15:guide id="4" pos="5760" userDrawn="1">
          <p15:clr>
            <a:srgbClr val="F26B43"/>
          </p15:clr>
        </p15:guide>
        <p15:guide id="5" pos="7248" userDrawn="1">
          <p15:clr>
            <a:srgbClr val="F26B43"/>
          </p15:clr>
        </p15:guide>
        <p15:guide id="6" pos="43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450080" y="1302702"/>
            <a:ext cx="4368800" cy="4844097"/>
          </a:xfrm>
        </p:spPr>
        <p:txBody>
          <a:bodyPr/>
          <a:lstStyle/>
          <a:p>
            <a:r>
              <a:rPr lang="en-US" dirty="0" err="1">
                <a:solidFill>
                  <a:schemeClr val="tx1"/>
                </a:solidFill>
              </a:rPr>
              <a:t>Inven</a:t>
            </a:r>
            <a:endParaRPr lang="en-US" dirty="0">
              <a:solidFill>
                <a:schemeClr val="tx1"/>
              </a:solidFill>
            </a:endParaRPr>
          </a:p>
        </p:txBody>
      </p:sp>
      <p:pic>
        <p:nvPicPr>
          <p:cNvPr id="8" name="Picture Placeholder 7">
            <a:extLst>
              <a:ext uri="{FF2B5EF4-FFF2-40B4-BE49-F238E27FC236}">
                <a16:creationId xmlns:a16="http://schemas.microsoft.com/office/drawing/2014/main" id="{300BB9CA-786D-71F1-452F-0362BFFD51DF}"/>
              </a:ext>
            </a:extLst>
          </p:cNvPr>
          <p:cNvPicPr>
            <a:picLocks noGrp="1" noChangeAspect="1"/>
          </p:cNvPicPr>
          <p:nvPr>
            <p:ph type="pic" sz="quarter" idx="13"/>
          </p:nvPr>
        </p:nvPicPr>
        <p:blipFill>
          <a:blip r:embed="rId2"/>
          <a:srcRect t="3140" b="3140"/>
          <a:stretch/>
        </p:blipFill>
        <p:spPr>
          <a:xfrm>
            <a:off x="1007364" y="1302702"/>
            <a:ext cx="9843516" cy="5189201"/>
          </a:xfrm>
        </p:spPr>
      </p:pic>
      <p:sp>
        <p:nvSpPr>
          <p:cNvPr id="11" name="TextBox 10">
            <a:extLst>
              <a:ext uri="{FF2B5EF4-FFF2-40B4-BE49-F238E27FC236}">
                <a16:creationId xmlns:a16="http://schemas.microsoft.com/office/drawing/2014/main" id="{DD547D2F-439D-3084-1DDE-B77D9412EAB1}"/>
              </a:ext>
            </a:extLst>
          </p:cNvPr>
          <p:cNvSpPr txBox="1"/>
          <p:nvPr/>
        </p:nvSpPr>
        <p:spPr>
          <a:xfrm>
            <a:off x="2104544" y="639976"/>
            <a:ext cx="7649155" cy="1015663"/>
          </a:xfrm>
          <a:prstGeom prst="rect">
            <a:avLst/>
          </a:prstGeom>
          <a:noFill/>
        </p:spPr>
        <p:txBody>
          <a:bodyPr wrap="square" rtlCol="0">
            <a:spAutoFit/>
          </a:bodyPr>
          <a:lstStyle/>
          <a:p>
            <a:r>
              <a:rPr lang="en-US" sz="2800" b="1" dirty="0">
                <a:latin typeface="Arial Black" panose="020B0A04020102020204" pitchFamily="34" charset="0"/>
              </a:rPr>
              <a:t>INVENTORY   MANAGEMENT SYSTEM</a:t>
            </a:r>
          </a:p>
          <a:p>
            <a:endParaRPr lang="en-US" sz="3200" b="1" dirty="0"/>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1828800" y="129707"/>
            <a:ext cx="9371687" cy="683094"/>
          </a:xfrm>
        </p:spPr>
        <p:txBody>
          <a:bodyPr>
            <a:normAutofit fontScale="90000"/>
          </a:bodyPr>
          <a:lstStyle/>
          <a:p>
            <a:r>
              <a:rPr lang="en-US" dirty="0"/>
              <a:t>MODELLING</a:t>
            </a:r>
          </a:p>
        </p:txBody>
      </p:sp>
      <p:sp>
        <p:nvSpPr>
          <p:cNvPr id="12" name="Text Placeholder 11">
            <a:extLst>
              <a:ext uri="{FF2B5EF4-FFF2-40B4-BE49-F238E27FC236}">
                <a16:creationId xmlns:a16="http://schemas.microsoft.com/office/drawing/2014/main" id="{160FC76B-FDDE-4574-85B7-495FBA6F90F4}"/>
              </a:ext>
            </a:extLst>
          </p:cNvPr>
          <p:cNvSpPr>
            <a:spLocks noGrp="1"/>
          </p:cNvSpPr>
          <p:nvPr>
            <p:ph type="body" sz="quarter" idx="14"/>
          </p:nvPr>
        </p:nvSpPr>
        <p:spPr>
          <a:xfrm>
            <a:off x="1213886" y="1086678"/>
            <a:ext cx="5979394" cy="4720396"/>
          </a:xfrm>
        </p:spPr>
        <p:txBody>
          <a:bodyPr/>
          <a:lstStyle/>
          <a:p>
            <a:r>
              <a:rPr lang="en-US" sz="1800" dirty="0"/>
              <a:t>After testing out different models, we ended up settling for the ensemble model , which was a combination of our RNN and E2D2 model.</a:t>
            </a:r>
          </a:p>
          <a:p>
            <a:r>
              <a:rPr lang="en-US" sz="1800" dirty="0"/>
              <a:t>Through averaging of both projects outcomes, were able to make one year sales predictions and used this predictions to create an Inventory Manager class.</a:t>
            </a:r>
          </a:p>
          <a:p>
            <a:r>
              <a:rPr lang="en-US" sz="1800" dirty="0"/>
              <a:t>Upon instantiation, the class takes in the initial inventory level and the safety stock threshold, two parameters that  lay the foundation for effective inventory control.</a:t>
            </a:r>
          </a:p>
        </p:txBody>
      </p:sp>
      <p:pic>
        <p:nvPicPr>
          <p:cNvPr id="40" name="Picture Placeholder 39">
            <a:extLst>
              <a:ext uri="{FF2B5EF4-FFF2-40B4-BE49-F238E27FC236}">
                <a16:creationId xmlns:a16="http://schemas.microsoft.com/office/drawing/2014/main" id="{FE402C4A-2D7B-4F41-8218-B8594E105715}"/>
              </a:ext>
            </a:extLst>
          </p:cNvPr>
          <p:cNvPicPr>
            <a:picLocks noGrp="1" noChangeAspect="1"/>
          </p:cNvPicPr>
          <p:nvPr>
            <p:ph type="pic" sz="quarter" idx="13"/>
          </p:nvPr>
        </p:nvPicPr>
        <p:blipFill>
          <a:blip r:embed="rId2"/>
          <a:srcRect/>
          <a:stretch/>
        </p:blipFill>
        <p:spPr>
          <a:xfrm>
            <a:off x="1524" y="5943600"/>
            <a:ext cx="12188952" cy="914400"/>
          </a:xfrm>
        </p:spPr>
      </p:pic>
      <p:sp>
        <p:nvSpPr>
          <p:cNvPr id="46" name="Slide Number Placeholder 45">
            <a:extLst>
              <a:ext uri="{FF2B5EF4-FFF2-40B4-BE49-F238E27FC236}">
                <a16:creationId xmlns:a16="http://schemas.microsoft.com/office/drawing/2014/main" id="{B057FC65-DE77-429F-8B3E-E77AD3578B9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4027435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160FC76B-FDDE-4574-85B7-495FBA6F90F4}"/>
              </a:ext>
            </a:extLst>
          </p:cNvPr>
          <p:cNvSpPr>
            <a:spLocks noGrp="1"/>
          </p:cNvSpPr>
          <p:nvPr>
            <p:ph type="body" sz="quarter" idx="14"/>
          </p:nvPr>
        </p:nvSpPr>
        <p:spPr>
          <a:xfrm>
            <a:off x="1508692" y="812801"/>
            <a:ext cx="5684588" cy="4994273"/>
          </a:xfrm>
        </p:spPr>
        <p:txBody>
          <a:bodyPr/>
          <a:lstStyle/>
          <a:p>
            <a:r>
              <a:rPr lang="en-US" sz="1800" dirty="0"/>
              <a:t>The  sale  method, which is expected to work seamlessly with the forecasted data  simulates the reduction of inventory due to product sales,  taking as input the predicted daily sales for a week. </a:t>
            </a:r>
          </a:p>
          <a:p>
            <a:r>
              <a:rPr lang="en-US" sz="1800" dirty="0"/>
              <a:t>It also includes a crucial check for stockout conditions which lets us know  when the inventory level falls below the safety stock threshold</a:t>
            </a:r>
          </a:p>
        </p:txBody>
      </p:sp>
      <p:sp>
        <p:nvSpPr>
          <p:cNvPr id="46" name="Slide Number Placeholder 45">
            <a:extLst>
              <a:ext uri="{FF2B5EF4-FFF2-40B4-BE49-F238E27FC236}">
                <a16:creationId xmlns:a16="http://schemas.microsoft.com/office/drawing/2014/main" id="{B057FC65-DE77-429F-8B3E-E77AD3578B9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11</a:t>
            </a:fld>
            <a:endParaRPr lang="en-US" dirty="0"/>
          </a:p>
        </p:txBody>
      </p:sp>
      <p:pic>
        <p:nvPicPr>
          <p:cNvPr id="7" name="Picture Placeholder 6">
            <a:extLst>
              <a:ext uri="{FF2B5EF4-FFF2-40B4-BE49-F238E27FC236}">
                <a16:creationId xmlns:a16="http://schemas.microsoft.com/office/drawing/2014/main" id="{25BF9B98-77F8-10FC-45F3-9A024C3658E1}"/>
              </a:ext>
            </a:extLst>
          </p:cNvPr>
          <p:cNvPicPr>
            <a:picLocks noGrp="1" noChangeAspect="1"/>
          </p:cNvPicPr>
          <p:nvPr>
            <p:ph type="pic" sz="quarter" idx="13"/>
          </p:nvPr>
        </p:nvPicPr>
        <p:blipFill>
          <a:blip r:embed="rId2"/>
          <a:srcRect t="44905" b="44905"/>
          <a:stretch>
            <a:fillRect/>
          </a:stretch>
        </p:blipFill>
        <p:spPr/>
      </p:pic>
    </p:spTree>
    <p:extLst>
      <p:ext uri="{BB962C8B-B14F-4D97-AF65-F5344CB8AC3E}">
        <p14:creationId xmlns:p14="http://schemas.microsoft.com/office/powerpoint/2010/main" val="2306305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6348334" y="1062165"/>
            <a:ext cx="4644786" cy="852360"/>
          </a:xfrm>
        </p:spPr>
        <p:txBody>
          <a:bodyPr>
            <a:normAutofit/>
          </a:bodyPr>
          <a:lstStyle/>
          <a:p>
            <a:r>
              <a:rPr lang="en-US" sz="2400" dirty="0"/>
              <a:t>TESTING ON PROXY</a:t>
            </a:r>
          </a:p>
        </p:txBody>
      </p:sp>
      <p:pic>
        <p:nvPicPr>
          <p:cNvPr id="6" name="Picture Placeholder 5">
            <a:extLst>
              <a:ext uri="{FF2B5EF4-FFF2-40B4-BE49-F238E27FC236}">
                <a16:creationId xmlns:a16="http://schemas.microsoft.com/office/drawing/2014/main" id="{A3C5C7E1-18C3-4E46-A3BF-C25C379DEFFF}"/>
              </a:ext>
            </a:extLst>
          </p:cNvPr>
          <p:cNvPicPr>
            <a:picLocks noGrp="1" noChangeAspect="1"/>
          </p:cNvPicPr>
          <p:nvPr>
            <p:ph type="pic" sz="quarter" idx="13"/>
          </p:nvPr>
        </p:nvPicPr>
        <p:blipFill>
          <a:blip r:embed="rId2"/>
          <a:srcRect/>
          <a:stretch/>
        </p:blipFill>
        <p:spPr>
          <a:xfrm>
            <a:off x="861935" y="1143000"/>
            <a:ext cx="4953000" cy="4572000"/>
          </a:xfrm>
        </p:spPr>
      </p:pic>
      <p:sp>
        <p:nvSpPr>
          <p:cNvPr id="3" name="Content Placeholder 2">
            <a:extLst>
              <a:ext uri="{FF2B5EF4-FFF2-40B4-BE49-F238E27FC236}">
                <a16:creationId xmlns:a16="http://schemas.microsoft.com/office/drawing/2014/main" id="{033634FE-ADF0-4BC3-A0A9-447EA9DD096B}"/>
              </a:ext>
            </a:extLst>
          </p:cNvPr>
          <p:cNvSpPr>
            <a:spLocks noGrp="1"/>
          </p:cNvSpPr>
          <p:nvPr>
            <p:ph type="body" sz="quarter" idx="14"/>
          </p:nvPr>
        </p:nvSpPr>
        <p:spPr>
          <a:xfrm>
            <a:off x="6376988" y="2555875"/>
            <a:ext cx="4953000" cy="3159125"/>
          </a:xfrm>
        </p:spPr>
        <p:txBody>
          <a:bodyPr vert="horz" lIns="91440" tIns="45720" rIns="91440" bIns="45720" rtlCol="0" anchor="t">
            <a:normAutofit fontScale="85000" lnSpcReduction="10000"/>
          </a:bodyPr>
          <a:lstStyle/>
          <a:p>
            <a:r>
              <a:rPr lang="en-US" dirty="0"/>
              <a:t>We tested our class on a proxy safety stock of 800 and an initial stock of 1000 and it was able to give us warnings on whether our stock was enough or not. From analysis of the results, assuming there was no restock,  by week 5 the forecasted sales are already greater than the inventory level, causing the inventory to fall below the safety stock , therefore sending the low inventory warning. </a:t>
            </a:r>
          </a:p>
        </p:txBody>
      </p:sp>
      <p:sp>
        <p:nvSpPr>
          <p:cNvPr id="7" name="Date Placeholder 6">
            <a:extLst>
              <a:ext uri="{FF2B5EF4-FFF2-40B4-BE49-F238E27FC236}">
                <a16:creationId xmlns:a16="http://schemas.microsoft.com/office/drawing/2014/main" id="{69D8B6D9-B727-44AB-9039-91773DFE2E18}"/>
              </a:ext>
            </a:extLst>
          </p:cNvPr>
          <p:cNvSpPr>
            <a:spLocks noGrp="1"/>
          </p:cNvSpPr>
          <p:nvPr>
            <p:ph type="dt" sz="half" idx="10"/>
          </p:nvPr>
        </p:nvSpPr>
        <p:spPr>
          <a:xfrm>
            <a:off x="838200" y="6356350"/>
            <a:ext cx="2743200" cy="365125"/>
          </a:xfrm>
        </p:spPr>
        <p:txBody>
          <a:bodyPr/>
          <a:lstStyle/>
          <a:p>
            <a:r>
              <a:rPr lang="en-US" dirty="0"/>
              <a:t>20XX</a:t>
            </a:r>
          </a:p>
        </p:txBody>
      </p:sp>
      <p:sp>
        <p:nvSpPr>
          <p:cNvPr id="8" name="Footer Placeholder 7">
            <a:extLst>
              <a:ext uri="{FF2B5EF4-FFF2-40B4-BE49-F238E27FC236}">
                <a16:creationId xmlns:a16="http://schemas.microsoft.com/office/drawing/2014/main" id="{A3952661-D636-4FDB-9C08-C984DD2246D6}"/>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9" name="Slide Number Placeholder 8">
            <a:extLst>
              <a:ext uri="{FF2B5EF4-FFF2-40B4-BE49-F238E27FC236}">
                <a16:creationId xmlns:a16="http://schemas.microsoft.com/office/drawing/2014/main" id="{B6A43E77-83FF-4D98-9F98-E567BE6C70D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37511443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6348334" y="1062165"/>
            <a:ext cx="4644786" cy="852360"/>
          </a:xfrm>
        </p:spPr>
        <p:txBody>
          <a:bodyPr>
            <a:normAutofit/>
          </a:bodyPr>
          <a:lstStyle/>
          <a:p>
            <a:r>
              <a:rPr lang="en-US" sz="2400" dirty="0"/>
              <a:t>TESTING ON PROXY</a:t>
            </a:r>
          </a:p>
        </p:txBody>
      </p:sp>
      <p:pic>
        <p:nvPicPr>
          <p:cNvPr id="6" name="Picture Placeholder 5">
            <a:extLst>
              <a:ext uri="{FF2B5EF4-FFF2-40B4-BE49-F238E27FC236}">
                <a16:creationId xmlns:a16="http://schemas.microsoft.com/office/drawing/2014/main" id="{A3C5C7E1-18C3-4E46-A3BF-C25C379DEFFF}"/>
              </a:ext>
            </a:extLst>
          </p:cNvPr>
          <p:cNvPicPr>
            <a:picLocks noGrp="1" noChangeAspect="1"/>
          </p:cNvPicPr>
          <p:nvPr>
            <p:ph type="pic" sz="quarter" idx="13"/>
          </p:nvPr>
        </p:nvPicPr>
        <p:blipFill>
          <a:blip r:embed="rId2"/>
          <a:srcRect/>
          <a:stretch/>
        </p:blipFill>
        <p:spPr>
          <a:xfrm>
            <a:off x="619760" y="1143000"/>
            <a:ext cx="5195175" cy="4572000"/>
          </a:xfrm>
        </p:spPr>
      </p:pic>
      <p:sp>
        <p:nvSpPr>
          <p:cNvPr id="3" name="Content Placeholder 2">
            <a:extLst>
              <a:ext uri="{FF2B5EF4-FFF2-40B4-BE49-F238E27FC236}">
                <a16:creationId xmlns:a16="http://schemas.microsoft.com/office/drawing/2014/main" id="{033634FE-ADF0-4BC3-A0A9-447EA9DD096B}"/>
              </a:ext>
            </a:extLst>
          </p:cNvPr>
          <p:cNvSpPr>
            <a:spLocks noGrp="1"/>
          </p:cNvSpPr>
          <p:nvPr>
            <p:ph type="body" sz="quarter" idx="14"/>
          </p:nvPr>
        </p:nvSpPr>
        <p:spPr>
          <a:xfrm>
            <a:off x="6376988" y="2555875"/>
            <a:ext cx="4953000" cy="3800475"/>
          </a:xfrm>
        </p:spPr>
        <p:txBody>
          <a:bodyPr vert="horz" lIns="91440" tIns="45720" rIns="91440" bIns="45720" rtlCol="0" anchor="t">
            <a:normAutofit/>
          </a:bodyPr>
          <a:lstStyle/>
          <a:p>
            <a:r>
              <a:rPr lang="en-US" dirty="0"/>
              <a:t>We carried out a test on  our class with a proxy safety stock of 700 and an initial stock of in 800 . In Week 3 the inventory goes beyond the safety stock levels. The sales are greater than the available inventory, leading to a negative inventory level.</a:t>
            </a:r>
          </a:p>
        </p:txBody>
      </p:sp>
      <p:sp>
        <p:nvSpPr>
          <p:cNvPr id="9" name="Slide Number Placeholder 8">
            <a:extLst>
              <a:ext uri="{FF2B5EF4-FFF2-40B4-BE49-F238E27FC236}">
                <a16:creationId xmlns:a16="http://schemas.microsoft.com/office/drawing/2014/main" id="{B6A43E77-83FF-4D98-9F98-E567BE6C70D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13</a:t>
            </a:fld>
            <a:endParaRPr lang="en-US" dirty="0"/>
          </a:p>
        </p:txBody>
      </p:sp>
    </p:spTree>
    <p:extLst>
      <p:ext uri="{BB962C8B-B14F-4D97-AF65-F5344CB8AC3E}">
        <p14:creationId xmlns:p14="http://schemas.microsoft.com/office/powerpoint/2010/main" val="3820864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1987826" y="129707"/>
            <a:ext cx="9212661" cy="683094"/>
          </a:xfrm>
        </p:spPr>
        <p:txBody>
          <a:bodyPr>
            <a:normAutofit fontScale="90000"/>
          </a:bodyPr>
          <a:lstStyle/>
          <a:p>
            <a:r>
              <a:rPr lang="en-US" dirty="0"/>
              <a:t>Modelling</a:t>
            </a:r>
          </a:p>
        </p:txBody>
      </p:sp>
      <p:sp>
        <p:nvSpPr>
          <p:cNvPr id="12" name="Text Placeholder 11">
            <a:extLst>
              <a:ext uri="{FF2B5EF4-FFF2-40B4-BE49-F238E27FC236}">
                <a16:creationId xmlns:a16="http://schemas.microsoft.com/office/drawing/2014/main" id="{160FC76B-FDDE-4574-85B7-495FBA6F90F4}"/>
              </a:ext>
            </a:extLst>
          </p:cNvPr>
          <p:cNvSpPr>
            <a:spLocks noGrp="1"/>
          </p:cNvSpPr>
          <p:nvPr>
            <p:ph type="body" sz="quarter" idx="14"/>
          </p:nvPr>
        </p:nvSpPr>
        <p:spPr>
          <a:xfrm>
            <a:off x="1508692" y="812801"/>
            <a:ext cx="5684588" cy="4994273"/>
          </a:xfrm>
        </p:spPr>
        <p:txBody>
          <a:bodyPr/>
          <a:lstStyle/>
          <a:p>
            <a:r>
              <a:rPr lang="en-US" sz="1800" b="1" dirty="0"/>
              <a:t>Challenges during modelling</a:t>
            </a:r>
          </a:p>
          <a:p>
            <a:r>
              <a:rPr lang="en-US" sz="1800" dirty="0"/>
              <a:t>Despite experimenting with various models and prediction methods , the biggest challenge has been the models still generating similar forecast values. Despite the ensemble model generating different results, we find that the results are very close in value. One main reason for this would be not having enough historical data as the data we are working on only has sales for one year making it not enough for the models to determine patters in the data. </a:t>
            </a:r>
          </a:p>
          <a:p>
            <a:endParaRPr lang="en-US" sz="1800" dirty="0"/>
          </a:p>
          <a:p>
            <a:r>
              <a:rPr lang="en-US" sz="1800" b="1" dirty="0"/>
              <a:t>Recommendations</a:t>
            </a:r>
          </a:p>
          <a:p>
            <a:r>
              <a:rPr lang="en-US" sz="1800" dirty="0"/>
              <a:t>Collect more data for our analysis</a:t>
            </a:r>
          </a:p>
        </p:txBody>
      </p:sp>
      <p:pic>
        <p:nvPicPr>
          <p:cNvPr id="40" name="Picture Placeholder 39">
            <a:extLst>
              <a:ext uri="{FF2B5EF4-FFF2-40B4-BE49-F238E27FC236}">
                <a16:creationId xmlns:a16="http://schemas.microsoft.com/office/drawing/2014/main" id="{FE402C4A-2D7B-4F41-8218-B8594E105715}"/>
              </a:ext>
            </a:extLst>
          </p:cNvPr>
          <p:cNvPicPr>
            <a:picLocks noGrp="1" noChangeAspect="1"/>
          </p:cNvPicPr>
          <p:nvPr>
            <p:ph type="pic" sz="quarter" idx="13"/>
          </p:nvPr>
        </p:nvPicPr>
        <p:blipFill>
          <a:blip r:embed="rId2"/>
          <a:srcRect/>
          <a:stretch/>
        </p:blipFill>
        <p:spPr>
          <a:xfrm>
            <a:off x="1524" y="5943600"/>
            <a:ext cx="12188952" cy="914400"/>
          </a:xfrm>
        </p:spPr>
      </p:pic>
      <p:sp>
        <p:nvSpPr>
          <p:cNvPr id="46" name="Slide Number Placeholder 45">
            <a:extLst>
              <a:ext uri="{FF2B5EF4-FFF2-40B4-BE49-F238E27FC236}">
                <a16:creationId xmlns:a16="http://schemas.microsoft.com/office/drawing/2014/main" id="{B057FC65-DE77-429F-8B3E-E77AD3578B9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14</a:t>
            </a:fld>
            <a:endParaRPr lang="en-US" dirty="0"/>
          </a:p>
        </p:txBody>
      </p:sp>
    </p:spTree>
    <p:extLst>
      <p:ext uri="{BB962C8B-B14F-4D97-AF65-F5344CB8AC3E}">
        <p14:creationId xmlns:p14="http://schemas.microsoft.com/office/powerpoint/2010/main" val="26344113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6">
            <a:extLst>
              <a:ext uri="{FF2B5EF4-FFF2-40B4-BE49-F238E27FC236}">
                <a16:creationId xmlns:a16="http://schemas.microsoft.com/office/drawing/2014/main" id="{25554A15-C7B9-435F-88E0-E4DC9ABD8A3E}"/>
              </a:ext>
            </a:extLst>
          </p:cNvPr>
          <p:cNvPicPr>
            <a:picLocks noGrp="1" noChangeAspect="1"/>
          </p:cNvPicPr>
          <p:nvPr>
            <p:ph type="pic" sz="quarter" idx="13"/>
          </p:nvPr>
        </p:nvPicPr>
        <p:blipFill>
          <a:blip r:embed="rId2"/>
          <a:srcRect/>
          <a:stretch/>
        </p:blipFill>
        <p:spPr>
          <a:xfrm>
            <a:off x="458724" y="457200"/>
            <a:ext cx="11274552" cy="5943600"/>
          </a:xfrm>
        </p:spPr>
      </p:pic>
      <p:sp>
        <p:nvSpPr>
          <p:cNvPr id="22" name="Title 21">
            <a:extLst>
              <a:ext uri="{FF2B5EF4-FFF2-40B4-BE49-F238E27FC236}">
                <a16:creationId xmlns:a16="http://schemas.microsoft.com/office/drawing/2014/main" id="{719C4229-5B22-4A67-9422-76E6BAAD74D3}"/>
              </a:ext>
            </a:extLst>
          </p:cNvPr>
          <p:cNvSpPr>
            <a:spLocks noGrp="1"/>
          </p:cNvSpPr>
          <p:nvPr>
            <p:ph type="title"/>
          </p:nvPr>
        </p:nvSpPr>
        <p:spPr>
          <a:xfrm>
            <a:off x="1046922" y="627780"/>
            <a:ext cx="8560904" cy="3334620"/>
          </a:xfrm>
          <a:noFill/>
        </p:spPr>
        <p:txBody>
          <a:bodyPr anchor="ctr"/>
          <a:lstStyle/>
          <a:p>
            <a:r>
              <a:rPr lang="en-US" dirty="0">
                <a:solidFill>
                  <a:schemeClr val="tx1"/>
                </a:solidFill>
                <a:latin typeface="Arial Black" panose="020B0A04020102020204" pitchFamily="34" charset="0"/>
              </a:rPr>
              <a:t>Thank You!</a:t>
            </a:r>
          </a:p>
        </p:txBody>
      </p:sp>
    </p:spTree>
    <p:extLst>
      <p:ext uri="{BB962C8B-B14F-4D97-AF65-F5344CB8AC3E}">
        <p14:creationId xmlns:p14="http://schemas.microsoft.com/office/powerpoint/2010/main" val="23937616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709922" y="365125"/>
            <a:ext cx="5386078" cy="1325563"/>
          </a:xfrm>
        </p:spPr>
        <p:txBody>
          <a:bodyPr/>
          <a:lstStyle/>
          <a:p>
            <a:r>
              <a:rPr lang="en-US" dirty="0"/>
              <a:t>Project Significance</a:t>
            </a:r>
          </a:p>
        </p:txBody>
      </p:sp>
      <p:sp>
        <p:nvSpPr>
          <p:cNvPr id="11" name="Text Placeholder 10">
            <a:extLst>
              <a:ext uri="{FF2B5EF4-FFF2-40B4-BE49-F238E27FC236}">
                <a16:creationId xmlns:a16="http://schemas.microsoft.com/office/drawing/2014/main" id="{0374AEC8-628D-47F9-86A0-CB3CACB4A8E3}"/>
              </a:ext>
            </a:extLst>
          </p:cNvPr>
          <p:cNvSpPr>
            <a:spLocks noGrp="1"/>
          </p:cNvSpPr>
          <p:nvPr>
            <p:ph type="body" sz="quarter" idx="15"/>
          </p:nvPr>
        </p:nvSpPr>
        <p:spPr>
          <a:xfrm>
            <a:off x="357428" y="1493521"/>
            <a:ext cx="5386078" cy="5227954"/>
          </a:xfrm>
        </p:spPr>
        <p:txBody>
          <a:bodyPr/>
          <a:lstStyle/>
          <a:p>
            <a:r>
              <a:rPr lang="en-US" sz="1800" dirty="0"/>
              <a:t>The purpose of our project was driven by the need to harness the power of data analysis to decipher product trends and, in turn, construct a robust system for effective inventory management. In any retail setting, and particularly in a supermarket environment, understanding and adapting to product trends is a pivotal aspect of staying ahead in the market.</a:t>
            </a:r>
          </a:p>
          <a:p>
            <a:r>
              <a:rPr lang="en-US" sz="1800" dirty="0"/>
              <a:t> Our first priority was to carefully examine the historical sales data for each product to find trends, recognize seasonality, and ascertain customer preferences.</a:t>
            </a:r>
          </a:p>
          <a:p>
            <a:r>
              <a:rPr lang="en-US" sz="1800" dirty="0"/>
              <a:t>Using the insights  from our data analysis, our  next step of action was to construct a predictive model capable of forecasting future sales. The core objective was to leverage this forecasting capability to proactively manage our stock levels, ensuring that we never run out of products.</a:t>
            </a:r>
          </a:p>
          <a:p>
            <a:r>
              <a:rPr lang="en-US" sz="1800" dirty="0"/>
              <a:t>The data used for our  analysis was one year product sales data from a local chain store.</a:t>
            </a:r>
            <a:endParaRPr lang="en-ZA" sz="1800" dirty="0"/>
          </a:p>
        </p:txBody>
      </p:sp>
      <p:pic>
        <p:nvPicPr>
          <p:cNvPr id="49" name="Picture Placeholder 48">
            <a:extLst>
              <a:ext uri="{FF2B5EF4-FFF2-40B4-BE49-F238E27FC236}">
                <a16:creationId xmlns:a16="http://schemas.microsoft.com/office/drawing/2014/main" id="{B8051AFC-7B94-447D-9205-4C3C5DF021EE}"/>
              </a:ext>
            </a:extLst>
          </p:cNvPr>
          <p:cNvPicPr>
            <a:picLocks noGrp="1" noChangeAspect="1"/>
          </p:cNvPicPr>
          <p:nvPr>
            <p:ph type="pic" sz="quarter" idx="13"/>
          </p:nvPr>
        </p:nvPicPr>
        <p:blipFill>
          <a:blip r:embed="rId2"/>
          <a:srcRect/>
          <a:stretch/>
        </p:blipFill>
        <p:spPr>
          <a:xfrm>
            <a:off x="6858000" y="1633705"/>
            <a:ext cx="4313583" cy="4237927"/>
          </a:xfrm>
        </p:spPr>
      </p:pic>
      <p:sp>
        <p:nvSpPr>
          <p:cNvPr id="5" name="Footer Placeholder 4">
            <a:extLst>
              <a:ext uri="{FF2B5EF4-FFF2-40B4-BE49-F238E27FC236}">
                <a16:creationId xmlns:a16="http://schemas.microsoft.com/office/drawing/2014/main" id="{43E6FD26-9BAD-4332-95C3-999491DA2919}"/>
              </a:ext>
            </a:extLst>
          </p:cNvPr>
          <p:cNvSpPr>
            <a:spLocks noGrp="1"/>
          </p:cNvSpPr>
          <p:nvPr>
            <p:ph type="ftr" sz="quarter" idx="11"/>
          </p:nvPr>
        </p:nvSpPr>
        <p:spPr>
          <a:xfrm>
            <a:off x="6858000" y="6356350"/>
            <a:ext cx="3448050" cy="365125"/>
          </a:xfrm>
        </p:spPr>
        <p:txBody>
          <a:bodyPr/>
          <a:lstStyle/>
          <a:p>
            <a:r>
              <a:rPr lang="en-US" dirty="0"/>
              <a:t>Pitch deck title</a:t>
            </a:r>
          </a:p>
        </p:txBody>
      </p:sp>
      <p:sp>
        <p:nvSpPr>
          <p:cNvPr id="6" name="Slide Number Placeholder 5">
            <a:extLst>
              <a:ext uri="{FF2B5EF4-FFF2-40B4-BE49-F238E27FC236}">
                <a16:creationId xmlns:a16="http://schemas.microsoft.com/office/drawing/2014/main" id="{BD6091DD-F2E6-43D6-BD3D-FDB5B294D982}"/>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3070187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0" y="3360439"/>
            <a:ext cx="5386078" cy="659235"/>
          </a:xfrm>
        </p:spPr>
        <p:txBody>
          <a:bodyPr>
            <a:normAutofit fontScale="90000"/>
          </a:bodyPr>
          <a:lstStyle/>
          <a:p>
            <a:r>
              <a:rPr lang="en-US" dirty="0"/>
              <a:t>Sales Volume </a:t>
            </a:r>
          </a:p>
        </p:txBody>
      </p:sp>
      <p:sp>
        <p:nvSpPr>
          <p:cNvPr id="11" name="Text Placeholder 10">
            <a:extLst>
              <a:ext uri="{FF2B5EF4-FFF2-40B4-BE49-F238E27FC236}">
                <a16:creationId xmlns:a16="http://schemas.microsoft.com/office/drawing/2014/main" id="{0374AEC8-628D-47F9-86A0-CB3CACB4A8E3}"/>
              </a:ext>
            </a:extLst>
          </p:cNvPr>
          <p:cNvSpPr>
            <a:spLocks noGrp="1"/>
          </p:cNvSpPr>
          <p:nvPr>
            <p:ph type="body" sz="quarter" idx="15"/>
          </p:nvPr>
        </p:nvSpPr>
        <p:spPr>
          <a:xfrm>
            <a:off x="0" y="4244022"/>
            <a:ext cx="5386078" cy="2708274"/>
          </a:xfrm>
        </p:spPr>
        <p:txBody>
          <a:bodyPr/>
          <a:lstStyle/>
          <a:p>
            <a:r>
              <a:rPr lang="en-US" sz="1800" dirty="0"/>
              <a:t>Top 5 Products by Sales Volume:</a:t>
            </a:r>
          </a:p>
          <a:p>
            <a:r>
              <a:rPr lang="en-US" sz="1800" dirty="0"/>
              <a:t>1. Thai Tea</a:t>
            </a:r>
          </a:p>
          <a:p>
            <a:r>
              <a:rPr lang="en-US" sz="1800" dirty="0"/>
              <a:t>2. Ginger Candy</a:t>
            </a:r>
          </a:p>
          <a:p>
            <a:r>
              <a:rPr lang="en-US" sz="1800" dirty="0"/>
              <a:t>3. Choco Bar </a:t>
            </a:r>
          </a:p>
          <a:p>
            <a:r>
              <a:rPr lang="en-US" sz="1800" dirty="0"/>
              <a:t>4. Coffee Candy </a:t>
            </a:r>
          </a:p>
          <a:p>
            <a:r>
              <a:rPr lang="en-US" sz="1800" dirty="0"/>
              <a:t>5. Yoghurt</a:t>
            </a:r>
            <a:endParaRPr lang="en-ZA" sz="1800" dirty="0"/>
          </a:p>
        </p:txBody>
      </p:sp>
      <p:pic>
        <p:nvPicPr>
          <p:cNvPr id="49" name="Picture Placeholder 48">
            <a:extLst>
              <a:ext uri="{FF2B5EF4-FFF2-40B4-BE49-F238E27FC236}">
                <a16:creationId xmlns:a16="http://schemas.microsoft.com/office/drawing/2014/main" id="{B8051AFC-7B94-447D-9205-4C3C5DF021EE}"/>
              </a:ext>
            </a:extLst>
          </p:cNvPr>
          <p:cNvPicPr>
            <a:picLocks noGrp="1" noChangeAspect="1"/>
          </p:cNvPicPr>
          <p:nvPr>
            <p:ph type="pic" sz="quarter" idx="13"/>
          </p:nvPr>
        </p:nvPicPr>
        <p:blipFill>
          <a:blip r:embed="rId2"/>
          <a:srcRect/>
          <a:stretch/>
        </p:blipFill>
        <p:spPr>
          <a:xfrm>
            <a:off x="6106160" y="848140"/>
            <a:ext cx="5659120" cy="4943060"/>
          </a:xfrm>
        </p:spPr>
      </p:pic>
      <p:sp>
        <p:nvSpPr>
          <p:cNvPr id="6" name="Slide Number Placeholder 5">
            <a:extLst>
              <a:ext uri="{FF2B5EF4-FFF2-40B4-BE49-F238E27FC236}">
                <a16:creationId xmlns:a16="http://schemas.microsoft.com/office/drawing/2014/main" id="{BD6091DD-F2E6-43D6-BD3D-FDB5B294D982}"/>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3</a:t>
            </a:fld>
            <a:endParaRPr lang="en-US" dirty="0"/>
          </a:p>
        </p:txBody>
      </p:sp>
      <p:sp>
        <p:nvSpPr>
          <p:cNvPr id="9" name="TextBox 8">
            <a:extLst>
              <a:ext uri="{FF2B5EF4-FFF2-40B4-BE49-F238E27FC236}">
                <a16:creationId xmlns:a16="http://schemas.microsoft.com/office/drawing/2014/main" id="{8FF33ADF-8494-E779-4841-645689294005}"/>
              </a:ext>
            </a:extLst>
          </p:cNvPr>
          <p:cNvSpPr txBox="1"/>
          <p:nvPr/>
        </p:nvSpPr>
        <p:spPr>
          <a:xfrm>
            <a:off x="223520" y="457200"/>
            <a:ext cx="5659120" cy="3693319"/>
          </a:xfrm>
          <a:prstGeom prst="rect">
            <a:avLst/>
          </a:prstGeom>
          <a:noFill/>
        </p:spPr>
        <p:txBody>
          <a:bodyPr wrap="square" rtlCol="0">
            <a:spAutoFit/>
          </a:bodyPr>
          <a:lstStyle/>
          <a:p>
            <a:r>
              <a:rPr lang="en-US" dirty="0"/>
              <a:t>The metrics used for our analysis were:</a:t>
            </a:r>
          </a:p>
          <a:p>
            <a:endParaRPr lang="en-US" dirty="0"/>
          </a:p>
          <a:p>
            <a:r>
              <a:rPr lang="en-US" dirty="0"/>
              <a:t>1. </a:t>
            </a:r>
            <a:r>
              <a:rPr lang="en-US" b="1" dirty="0"/>
              <a:t>Popular products </a:t>
            </a:r>
            <a:r>
              <a:rPr lang="en-US" dirty="0"/>
              <a:t>: Determining which products have the highest sales volume or revenue.</a:t>
            </a:r>
          </a:p>
          <a:p>
            <a:endParaRPr lang="en-US" dirty="0"/>
          </a:p>
          <a:p>
            <a:r>
              <a:rPr lang="en-US" b="1" dirty="0"/>
              <a:t>2. Sales trends </a:t>
            </a:r>
            <a:r>
              <a:rPr lang="en-US" dirty="0"/>
              <a:t>: </a:t>
            </a:r>
          </a:p>
          <a:p>
            <a:r>
              <a:rPr lang="en-US" dirty="0"/>
              <a:t>   Analyzing how sales have changed over time.</a:t>
            </a:r>
          </a:p>
          <a:p>
            <a:endParaRPr lang="en-US" dirty="0"/>
          </a:p>
          <a:p>
            <a:r>
              <a:rPr lang="en-US" b="1" dirty="0"/>
              <a:t>3. Sales seasonality </a:t>
            </a:r>
            <a:r>
              <a:rPr lang="en-US" dirty="0"/>
              <a:t>: </a:t>
            </a:r>
          </a:p>
          <a:p>
            <a:r>
              <a:rPr lang="en-US" dirty="0"/>
              <a:t>   Identifying any patterns or trends that repeat over a specific period (e.g., monthly, quarterly, annually).</a:t>
            </a:r>
          </a:p>
          <a:p>
            <a:endParaRPr lang="en-US" dirty="0"/>
          </a:p>
          <a:p>
            <a:endParaRPr lang="en-US" dirty="0"/>
          </a:p>
        </p:txBody>
      </p:sp>
    </p:spTree>
    <p:extLst>
      <p:ext uri="{BB962C8B-B14F-4D97-AF65-F5344CB8AC3E}">
        <p14:creationId xmlns:p14="http://schemas.microsoft.com/office/powerpoint/2010/main" val="2676896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709922" y="365125"/>
            <a:ext cx="5386078" cy="1325563"/>
          </a:xfrm>
        </p:spPr>
        <p:txBody>
          <a:bodyPr/>
          <a:lstStyle/>
          <a:p>
            <a:r>
              <a:rPr lang="en-US" dirty="0"/>
              <a:t>Sales Revenue </a:t>
            </a:r>
          </a:p>
        </p:txBody>
      </p:sp>
      <p:sp>
        <p:nvSpPr>
          <p:cNvPr id="11" name="Text Placeholder 10">
            <a:extLst>
              <a:ext uri="{FF2B5EF4-FFF2-40B4-BE49-F238E27FC236}">
                <a16:creationId xmlns:a16="http://schemas.microsoft.com/office/drawing/2014/main" id="{0374AEC8-628D-47F9-86A0-CB3CACB4A8E3}"/>
              </a:ext>
            </a:extLst>
          </p:cNvPr>
          <p:cNvSpPr>
            <a:spLocks noGrp="1"/>
          </p:cNvSpPr>
          <p:nvPr>
            <p:ph type="body" sz="quarter" idx="15"/>
          </p:nvPr>
        </p:nvSpPr>
        <p:spPr>
          <a:xfrm>
            <a:off x="356830" y="2038033"/>
            <a:ext cx="5386078" cy="4365519"/>
          </a:xfrm>
        </p:spPr>
        <p:txBody>
          <a:bodyPr/>
          <a:lstStyle/>
          <a:p>
            <a:r>
              <a:rPr lang="en-US" sz="1800" dirty="0"/>
              <a:t>This  visualizations  shows which products are most popular in terms of total sales revenue. </a:t>
            </a:r>
          </a:p>
          <a:p>
            <a:r>
              <a:rPr lang="en-US" sz="1800" dirty="0"/>
              <a:t>'Cheese Stick' and 'Choco Bar' are particularly notable for their high revenue generation , with the highest revenue generators being :</a:t>
            </a:r>
          </a:p>
          <a:p>
            <a:r>
              <a:rPr lang="en-US" sz="1800" dirty="0"/>
              <a:t>1. Cheese Stick</a:t>
            </a:r>
          </a:p>
          <a:p>
            <a:r>
              <a:rPr lang="en-US" sz="1800" dirty="0"/>
              <a:t>2. Choco Bar</a:t>
            </a:r>
          </a:p>
          <a:p>
            <a:r>
              <a:rPr lang="en-US" sz="1800" dirty="0"/>
              <a:t>3. Coffee Candy</a:t>
            </a:r>
          </a:p>
          <a:p>
            <a:r>
              <a:rPr lang="en-US" sz="1800" dirty="0"/>
              <a:t>4. Yoghurt</a:t>
            </a:r>
          </a:p>
          <a:p>
            <a:r>
              <a:rPr lang="en-US" sz="1800" dirty="0"/>
              <a:t>5. Oat</a:t>
            </a:r>
            <a:endParaRPr lang="en-ZA" sz="1800" dirty="0"/>
          </a:p>
        </p:txBody>
      </p:sp>
      <p:pic>
        <p:nvPicPr>
          <p:cNvPr id="49" name="Picture Placeholder 48">
            <a:extLst>
              <a:ext uri="{FF2B5EF4-FFF2-40B4-BE49-F238E27FC236}">
                <a16:creationId xmlns:a16="http://schemas.microsoft.com/office/drawing/2014/main" id="{B8051AFC-7B94-447D-9205-4C3C5DF021EE}"/>
              </a:ext>
            </a:extLst>
          </p:cNvPr>
          <p:cNvPicPr>
            <a:picLocks noGrp="1" noChangeAspect="1"/>
          </p:cNvPicPr>
          <p:nvPr>
            <p:ph type="pic" sz="quarter" idx="13"/>
          </p:nvPr>
        </p:nvPicPr>
        <p:blipFill>
          <a:blip r:embed="rId2"/>
          <a:srcRect/>
          <a:stretch/>
        </p:blipFill>
        <p:spPr>
          <a:xfrm>
            <a:off x="6448496" y="2038033"/>
            <a:ext cx="5245664" cy="4500879"/>
          </a:xfrm>
        </p:spPr>
      </p:pic>
      <p:sp>
        <p:nvSpPr>
          <p:cNvPr id="6" name="Slide Number Placeholder 5">
            <a:extLst>
              <a:ext uri="{FF2B5EF4-FFF2-40B4-BE49-F238E27FC236}">
                <a16:creationId xmlns:a16="http://schemas.microsoft.com/office/drawing/2014/main" id="{BD6091DD-F2E6-43D6-BD3D-FDB5B294D982}"/>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1895024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709922" y="365126"/>
            <a:ext cx="5386078" cy="894716"/>
          </a:xfrm>
        </p:spPr>
        <p:txBody>
          <a:bodyPr/>
          <a:lstStyle/>
          <a:p>
            <a:r>
              <a:rPr lang="en-US" dirty="0"/>
              <a:t>Monthly Transactions</a:t>
            </a:r>
          </a:p>
        </p:txBody>
      </p:sp>
      <p:sp>
        <p:nvSpPr>
          <p:cNvPr id="11" name="Text Placeholder 10">
            <a:extLst>
              <a:ext uri="{FF2B5EF4-FFF2-40B4-BE49-F238E27FC236}">
                <a16:creationId xmlns:a16="http://schemas.microsoft.com/office/drawing/2014/main" id="{0374AEC8-628D-47F9-86A0-CB3CACB4A8E3}"/>
              </a:ext>
            </a:extLst>
          </p:cNvPr>
          <p:cNvSpPr>
            <a:spLocks noGrp="1"/>
          </p:cNvSpPr>
          <p:nvPr>
            <p:ph type="body" sz="quarter" idx="15"/>
          </p:nvPr>
        </p:nvSpPr>
        <p:spPr>
          <a:xfrm>
            <a:off x="357428" y="1259841"/>
            <a:ext cx="5386078" cy="5461634"/>
          </a:xfrm>
        </p:spPr>
        <p:txBody>
          <a:bodyPr/>
          <a:lstStyle/>
          <a:p>
            <a:r>
              <a:rPr lang="en-US" sz="1800" b="1" dirty="0"/>
              <a:t>Transaction Volume by Month: </a:t>
            </a:r>
            <a:r>
              <a:rPr lang="en-US" sz="1800" dirty="0"/>
              <a:t>The chart suggests a variation in the number of transactions across different months. The highest number of transactions occurs in the 2nd month, and the lowest is seen in the 6th month.</a:t>
            </a:r>
          </a:p>
          <a:p>
            <a:r>
              <a:rPr lang="en-US" sz="1800" b="1" dirty="0"/>
              <a:t>Possible Seasonality: </a:t>
            </a:r>
            <a:r>
              <a:rPr lang="en-US" sz="1800" dirty="0"/>
              <a:t>There may be seasonality in the transaction data, with certain months consistently seeing higher or lower transaction volumes. For example, months 1, 2, 11, and 12 show higher transaction volumes which could indicate seasonal peaks.</a:t>
            </a:r>
          </a:p>
          <a:p>
            <a:r>
              <a:rPr lang="en-US" sz="1800" b="1" dirty="0"/>
              <a:t>Product/Service Review: </a:t>
            </a:r>
            <a:r>
              <a:rPr lang="en-US" sz="1800" dirty="0"/>
              <a:t>The months with fewer transactions might be a good time to review the product or service offerings or customer service touchpoints to understand if improvements can be made.</a:t>
            </a:r>
          </a:p>
        </p:txBody>
      </p:sp>
      <p:pic>
        <p:nvPicPr>
          <p:cNvPr id="49" name="Picture Placeholder 48">
            <a:extLst>
              <a:ext uri="{FF2B5EF4-FFF2-40B4-BE49-F238E27FC236}">
                <a16:creationId xmlns:a16="http://schemas.microsoft.com/office/drawing/2014/main" id="{B8051AFC-7B94-447D-9205-4C3C5DF021EE}"/>
              </a:ext>
            </a:extLst>
          </p:cNvPr>
          <p:cNvPicPr>
            <a:picLocks noGrp="1" noChangeAspect="1"/>
          </p:cNvPicPr>
          <p:nvPr>
            <p:ph type="pic" sz="quarter" idx="13"/>
          </p:nvPr>
        </p:nvPicPr>
        <p:blipFill>
          <a:blip r:embed="rId2"/>
          <a:srcRect/>
          <a:stretch/>
        </p:blipFill>
        <p:spPr>
          <a:xfrm>
            <a:off x="6308082" y="1259841"/>
            <a:ext cx="5386078" cy="4500879"/>
          </a:xfrm>
        </p:spPr>
      </p:pic>
      <p:sp>
        <p:nvSpPr>
          <p:cNvPr id="6" name="Slide Number Placeholder 5">
            <a:extLst>
              <a:ext uri="{FF2B5EF4-FFF2-40B4-BE49-F238E27FC236}">
                <a16:creationId xmlns:a16="http://schemas.microsoft.com/office/drawing/2014/main" id="{BD6091DD-F2E6-43D6-BD3D-FDB5B294D982}"/>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3768140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618482" y="136525"/>
            <a:ext cx="5386078" cy="732154"/>
          </a:xfrm>
        </p:spPr>
        <p:txBody>
          <a:bodyPr/>
          <a:lstStyle/>
          <a:p>
            <a:r>
              <a:rPr lang="en-US" dirty="0"/>
              <a:t>Weekly  Transactions</a:t>
            </a:r>
          </a:p>
        </p:txBody>
      </p:sp>
      <p:sp>
        <p:nvSpPr>
          <p:cNvPr id="11" name="Text Placeholder 10">
            <a:extLst>
              <a:ext uri="{FF2B5EF4-FFF2-40B4-BE49-F238E27FC236}">
                <a16:creationId xmlns:a16="http://schemas.microsoft.com/office/drawing/2014/main" id="{0374AEC8-628D-47F9-86A0-CB3CACB4A8E3}"/>
              </a:ext>
            </a:extLst>
          </p:cNvPr>
          <p:cNvSpPr>
            <a:spLocks noGrp="1"/>
          </p:cNvSpPr>
          <p:nvPr>
            <p:ph type="body" sz="quarter" idx="15"/>
          </p:nvPr>
        </p:nvSpPr>
        <p:spPr>
          <a:xfrm>
            <a:off x="357428" y="868679"/>
            <a:ext cx="5386078" cy="5852796"/>
          </a:xfrm>
        </p:spPr>
        <p:txBody>
          <a:bodyPr/>
          <a:lstStyle/>
          <a:p>
            <a:r>
              <a:rPr lang="en-US" sz="1800" b="1" dirty="0"/>
              <a:t>Transaction Distribution: </a:t>
            </a:r>
            <a:r>
              <a:rPr lang="en-US" sz="1800" dirty="0"/>
              <a:t>The transactions are fairly evenly distributed across the days of the week, with no single day showing a dramatically higher or lower number of transactions compared to the others.</a:t>
            </a:r>
          </a:p>
          <a:p>
            <a:r>
              <a:rPr lang="en-US" sz="1800" b="1" dirty="0"/>
              <a:t>Mid-Week Peak: </a:t>
            </a:r>
            <a:r>
              <a:rPr lang="en-US" sz="1800" dirty="0"/>
              <a:t>There is a slight peak on the third day of the week (Wednesday), which may indicate mid-week is a slightly more popular time for transactions.</a:t>
            </a:r>
          </a:p>
          <a:p>
            <a:r>
              <a:rPr lang="en-US" sz="1800" b="1" dirty="0"/>
              <a:t>Weekend Analysis: </a:t>
            </a:r>
            <a:r>
              <a:rPr lang="en-US" sz="1800" dirty="0"/>
              <a:t>The number of transactions does not drop significantly on the weekend (days 5 and 6), suggesting that consumer purchasing behavior remains consistent through the end of the week.</a:t>
            </a:r>
          </a:p>
          <a:p>
            <a:r>
              <a:rPr lang="en-US" sz="1800" b="1" dirty="0"/>
              <a:t>Marketing Strategies: </a:t>
            </a:r>
            <a:r>
              <a:rPr lang="en-US" sz="1800" dirty="0"/>
              <a:t>Since there is no dramatic fluctuation, daily marketing efforts could be uniform throughout the week. However, slightly increased efforts on Wednesday could capitalize on the mid-week peak.</a:t>
            </a:r>
          </a:p>
          <a:p>
            <a:r>
              <a:rPr lang="en-US" sz="1800" b="1" dirty="0"/>
              <a:t>In conclusion</a:t>
            </a:r>
            <a:r>
              <a:rPr lang="en-US" sz="1800" dirty="0"/>
              <a:t>, while there are slight variances in transactions per day, the overall distribution is quite balanced. This suggests that the marketing team could implement a consistent daily strategy with the potential for small adjustments to optimize for the slight mid-week peak.</a:t>
            </a:r>
          </a:p>
        </p:txBody>
      </p:sp>
      <p:pic>
        <p:nvPicPr>
          <p:cNvPr id="49" name="Picture Placeholder 48">
            <a:extLst>
              <a:ext uri="{FF2B5EF4-FFF2-40B4-BE49-F238E27FC236}">
                <a16:creationId xmlns:a16="http://schemas.microsoft.com/office/drawing/2014/main" id="{B8051AFC-7B94-447D-9205-4C3C5DF021EE}"/>
              </a:ext>
            </a:extLst>
          </p:cNvPr>
          <p:cNvPicPr>
            <a:picLocks noGrp="1" noChangeAspect="1"/>
          </p:cNvPicPr>
          <p:nvPr>
            <p:ph type="pic" sz="quarter" idx="13"/>
          </p:nvPr>
        </p:nvPicPr>
        <p:blipFill>
          <a:blip r:embed="rId2"/>
          <a:srcRect/>
          <a:stretch/>
        </p:blipFill>
        <p:spPr>
          <a:xfrm>
            <a:off x="6096000" y="868679"/>
            <a:ext cx="5598160" cy="5487671"/>
          </a:xfrm>
        </p:spPr>
      </p:pic>
      <p:sp>
        <p:nvSpPr>
          <p:cNvPr id="6" name="Slide Number Placeholder 5">
            <a:extLst>
              <a:ext uri="{FF2B5EF4-FFF2-40B4-BE49-F238E27FC236}">
                <a16:creationId xmlns:a16="http://schemas.microsoft.com/office/drawing/2014/main" id="{BD6091DD-F2E6-43D6-BD3D-FDB5B294D982}"/>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6</a:t>
            </a:fld>
            <a:endParaRPr lang="en-US" dirty="0"/>
          </a:p>
        </p:txBody>
      </p:sp>
    </p:spTree>
    <p:extLst>
      <p:ext uri="{BB962C8B-B14F-4D97-AF65-F5344CB8AC3E}">
        <p14:creationId xmlns:p14="http://schemas.microsoft.com/office/powerpoint/2010/main" val="1484889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709922" y="365126"/>
            <a:ext cx="5386078" cy="894716"/>
          </a:xfrm>
        </p:spPr>
        <p:txBody>
          <a:bodyPr/>
          <a:lstStyle/>
          <a:p>
            <a:r>
              <a:rPr lang="en-US" dirty="0"/>
              <a:t>Monthly Transactions</a:t>
            </a:r>
          </a:p>
        </p:txBody>
      </p:sp>
      <p:sp>
        <p:nvSpPr>
          <p:cNvPr id="11" name="Text Placeholder 10">
            <a:extLst>
              <a:ext uri="{FF2B5EF4-FFF2-40B4-BE49-F238E27FC236}">
                <a16:creationId xmlns:a16="http://schemas.microsoft.com/office/drawing/2014/main" id="{0374AEC8-628D-47F9-86A0-CB3CACB4A8E3}"/>
              </a:ext>
            </a:extLst>
          </p:cNvPr>
          <p:cNvSpPr>
            <a:spLocks noGrp="1"/>
          </p:cNvSpPr>
          <p:nvPr>
            <p:ph type="body" sz="quarter" idx="15"/>
          </p:nvPr>
        </p:nvSpPr>
        <p:spPr>
          <a:xfrm>
            <a:off x="357428" y="1259841"/>
            <a:ext cx="5386078" cy="5461634"/>
          </a:xfrm>
        </p:spPr>
        <p:txBody>
          <a:bodyPr/>
          <a:lstStyle/>
          <a:p>
            <a:r>
              <a:rPr lang="en-US" sz="1800" dirty="0"/>
              <a:t>Our analysis identified sales seasonality behavior over varied time ,any patterns or trends that repeat over a specific period (</a:t>
            </a:r>
            <a:r>
              <a:rPr lang="en-US" sz="1800" dirty="0" err="1"/>
              <a:t>eg.</a:t>
            </a:r>
            <a:r>
              <a:rPr lang="en-US" sz="1800" dirty="0"/>
              <a:t>, monthly, quarterly, annually).</a:t>
            </a:r>
          </a:p>
          <a:p>
            <a:r>
              <a:rPr lang="en-US" sz="1800" dirty="0"/>
              <a:t>We started by:</a:t>
            </a:r>
          </a:p>
          <a:p>
            <a:r>
              <a:rPr lang="en-US" sz="1800" dirty="0"/>
              <a:t>1. Aggregating sales data monthly, quarterly, and annually.</a:t>
            </a:r>
          </a:p>
          <a:p>
            <a:r>
              <a:rPr lang="en-US" sz="1800" dirty="0"/>
              <a:t>2. Analyzing trends and patterns in these time frames.</a:t>
            </a:r>
          </a:p>
          <a:p>
            <a:r>
              <a:rPr lang="en-US" sz="1800" dirty="0"/>
              <a:t>3. Visualizing the results to identify any recurring patterns or significant insights.</a:t>
            </a:r>
          </a:p>
          <a:p>
            <a:endParaRPr lang="en-US" sz="1800" dirty="0"/>
          </a:p>
          <a:p>
            <a:r>
              <a:rPr lang="en-US" sz="1800" dirty="0"/>
              <a:t>The plot is a visual representation of total transactions over time.</a:t>
            </a:r>
          </a:p>
        </p:txBody>
      </p:sp>
      <p:pic>
        <p:nvPicPr>
          <p:cNvPr id="49" name="Picture Placeholder 48">
            <a:extLst>
              <a:ext uri="{FF2B5EF4-FFF2-40B4-BE49-F238E27FC236}">
                <a16:creationId xmlns:a16="http://schemas.microsoft.com/office/drawing/2014/main" id="{B8051AFC-7B94-447D-9205-4C3C5DF021EE}"/>
              </a:ext>
            </a:extLst>
          </p:cNvPr>
          <p:cNvPicPr>
            <a:picLocks noGrp="1" noChangeAspect="1"/>
          </p:cNvPicPr>
          <p:nvPr>
            <p:ph type="pic" sz="quarter" idx="13"/>
          </p:nvPr>
        </p:nvPicPr>
        <p:blipFill>
          <a:blip r:embed="rId2"/>
          <a:srcRect/>
          <a:stretch/>
        </p:blipFill>
        <p:spPr>
          <a:xfrm>
            <a:off x="6096000" y="1259840"/>
            <a:ext cx="5738572" cy="4541519"/>
          </a:xfrm>
        </p:spPr>
      </p:pic>
      <p:sp>
        <p:nvSpPr>
          <p:cNvPr id="6" name="Slide Number Placeholder 5">
            <a:extLst>
              <a:ext uri="{FF2B5EF4-FFF2-40B4-BE49-F238E27FC236}">
                <a16:creationId xmlns:a16="http://schemas.microsoft.com/office/drawing/2014/main" id="{BD6091DD-F2E6-43D6-BD3D-FDB5B294D982}"/>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2757717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858000" y="365125"/>
            <a:ext cx="4602318" cy="1325563"/>
          </a:xfrm>
        </p:spPr>
        <p:txBody>
          <a:bodyPr/>
          <a:lstStyle/>
          <a:p>
            <a:r>
              <a:rPr lang="en-US" dirty="0"/>
              <a:t>INSIGHTS</a:t>
            </a:r>
          </a:p>
        </p:txBody>
      </p:sp>
      <p:pic>
        <p:nvPicPr>
          <p:cNvPr id="149" name="Picture Placeholder 148">
            <a:extLst>
              <a:ext uri="{FF2B5EF4-FFF2-40B4-BE49-F238E27FC236}">
                <a16:creationId xmlns:a16="http://schemas.microsoft.com/office/drawing/2014/main" id="{52410740-BA13-42EC-B6E7-A19713EDE713}"/>
              </a:ext>
            </a:extLst>
          </p:cNvPr>
          <p:cNvPicPr>
            <a:picLocks noGrp="1" noChangeAspect="1"/>
          </p:cNvPicPr>
          <p:nvPr>
            <p:ph type="pic" sz="quarter" idx="13"/>
          </p:nvPr>
        </p:nvPicPr>
        <p:blipFill>
          <a:blip r:embed="rId2"/>
          <a:srcRect l="16667" r="16667"/>
          <a:stretch/>
        </p:blipFill>
        <p:spPr>
          <a:xfrm>
            <a:off x="0" y="0"/>
            <a:ext cx="6096000" cy="6858000"/>
          </a:xfrm>
        </p:spPr>
      </p:pic>
      <p:sp>
        <p:nvSpPr>
          <p:cNvPr id="7" name="Text Placeholder 6">
            <a:extLst>
              <a:ext uri="{FF2B5EF4-FFF2-40B4-BE49-F238E27FC236}">
                <a16:creationId xmlns:a16="http://schemas.microsoft.com/office/drawing/2014/main" id="{BB1D29FD-175B-4836-A202-052373FB432C}"/>
              </a:ext>
            </a:extLst>
          </p:cNvPr>
          <p:cNvSpPr>
            <a:spLocks noGrp="1"/>
          </p:cNvSpPr>
          <p:nvPr>
            <p:ph type="body" sz="quarter" idx="15"/>
          </p:nvPr>
        </p:nvSpPr>
        <p:spPr>
          <a:xfrm>
            <a:off x="6583680" y="1341120"/>
            <a:ext cx="5049520" cy="5252720"/>
          </a:xfrm>
        </p:spPr>
        <p:txBody>
          <a:bodyPr/>
          <a:lstStyle/>
          <a:p>
            <a:r>
              <a:rPr lang="en-US" sz="1600" b="1" dirty="0"/>
              <a:t>Seasonal Variations</a:t>
            </a:r>
            <a:r>
              <a:rPr lang="en-US" sz="1600" dirty="0"/>
              <a:t>:</a:t>
            </a:r>
          </a:p>
          <a:p>
            <a:r>
              <a:rPr lang="en-US" sz="1600" dirty="0"/>
              <a:t> Peak in sales around the second month which suggests a possible seasonal influence or a special event that caused a temporary increase in sales. This could be related to a holiday period, a major sales event, or a successful marketing campaign.</a:t>
            </a:r>
          </a:p>
          <a:p>
            <a:r>
              <a:rPr lang="en-US" sz="1600" b="1" dirty="0"/>
              <a:t>Sales Decline: </a:t>
            </a:r>
          </a:p>
          <a:p>
            <a:r>
              <a:rPr lang="en-US" sz="1600" dirty="0"/>
              <a:t>After the peak, there is a noticeable decline in the following month, which is quite sharp. This might indicate that the peak was indeed due to a one-time event or that there was an inventory or stock issue following the high-demand period.</a:t>
            </a:r>
          </a:p>
          <a:p>
            <a:r>
              <a:rPr lang="en-US" sz="1600" dirty="0"/>
              <a:t> </a:t>
            </a:r>
            <a:r>
              <a:rPr lang="en-US" sz="1600" b="1" dirty="0"/>
              <a:t>Recovery and Fluctuations:  </a:t>
            </a:r>
          </a:p>
          <a:p>
            <a:r>
              <a:rPr lang="en-US" sz="1600" dirty="0"/>
              <a:t>Following the sharp decline, sales seem to recover but do not reach the previous peak. There is some fluctuation with a general downward trend. This could imply that the market is facing some instability or that consumer demand is waning for the products offered</a:t>
            </a:r>
          </a:p>
          <a:p>
            <a:endParaRPr lang="en-US" sz="1600" dirty="0"/>
          </a:p>
        </p:txBody>
      </p:sp>
      <p:sp>
        <p:nvSpPr>
          <p:cNvPr id="34" name="Date Placeholder 33">
            <a:extLst>
              <a:ext uri="{FF2B5EF4-FFF2-40B4-BE49-F238E27FC236}">
                <a16:creationId xmlns:a16="http://schemas.microsoft.com/office/drawing/2014/main" id="{819C09A1-D392-4696-8592-3B25D659C0D2}"/>
              </a:ext>
            </a:extLst>
          </p:cNvPr>
          <p:cNvSpPr>
            <a:spLocks noGrp="1"/>
          </p:cNvSpPr>
          <p:nvPr>
            <p:ph type="dt" sz="half" idx="10"/>
          </p:nvPr>
        </p:nvSpPr>
        <p:spPr>
          <a:xfrm>
            <a:off x="838200" y="6356350"/>
            <a:ext cx="2743200" cy="365125"/>
          </a:xfrm>
        </p:spPr>
        <p:txBody>
          <a:bodyPr/>
          <a:lstStyle/>
          <a:p>
            <a:r>
              <a:rPr lang="en-US" dirty="0"/>
              <a:t>20XX</a:t>
            </a:r>
          </a:p>
        </p:txBody>
      </p:sp>
      <p:sp>
        <p:nvSpPr>
          <p:cNvPr id="36" name="Slide Number Placeholder 35">
            <a:extLst>
              <a:ext uri="{FF2B5EF4-FFF2-40B4-BE49-F238E27FC236}">
                <a16:creationId xmlns:a16="http://schemas.microsoft.com/office/drawing/2014/main" id="{AC12BBEE-57EB-45AB-B1F9-947F7072A694}"/>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8</a:t>
            </a:fld>
            <a:endParaRPr lang="en-US" dirty="0"/>
          </a:p>
        </p:txBody>
      </p:sp>
    </p:spTree>
    <p:extLst>
      <p:ext uri="{BB962C8B-B14F-4D97-AF65-F5344CB8AC3E}">
        <p14:creationId xmlns:p14="http://schemas.microsoft.com/office/powerpoint/2010/main" val="2104782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583680" y="136525"/>
            <a:ext cx="4602318" cy="757555"/>
          </a:xfrm>
        </p:spPr>
        <p:txBody>
          <a:bodyPr/>
          <a:lstStyle/>
          <a:p>
            <a:r>
              <a:rPr lang="en-US" dirty="0"/>
              <a:t>INSIGHTS</a:t>
            </a:r>
          </a:p>
        </p:txBody>
      </p:sp>
      <p:pic>
        <p:nvPicPr>
          <p:cNvPr id="149" name="Picture Placeholder 148">
            <a:extLst>
              <a:ext uri="{FF2B5EF4-FFF2-40B4-BE49-F238E27FC236}">
                <a16:creationId xmlns:a16="http://schemas.microsoft.com/office/drawing/2014/main" id="{52410740-BA13-42EC-B6E7-A19713EDE713}"/>
              </a:ext>
            </a:extLst>
          </p:cNvPr>
          <p:cNvPicPr>
            <a:picLocks noGrp="1" noChangeAspect="1"/>
          </p:cNvPicPr>
          <p:nvPr>
            <p:ph type="pic" sz="quarter" idx="13"/>
          </p:nvPr>
        </p:nvPicPr>
        <p:blipFill>
          <a:blip r:embed="rId2"/>
          <a:srcRect l="16667" r="16667"/>
          <a:stretch/>
        </p:blipFill>
        <p:spPr>
          <a:xfrm>
            <a:off x="0" y="0"/>
            <a:ext cx="6096000" cy="6858000"/>
          </a:xfrm>
        </p:spPr>
      </p:pic>
      <p:sp>
        <p:nvSpPr>
          <p:cNvPr id="7" name="Text Placeholder 6">
            <a:extLst>
              <a:ext uri="{FF2B5EF4-FFF2-40B4-BE49-F238E27FC236}">
                <a16:creationId xmlns:a16="http://schemas.microsoft.com/office/drawing/2014/main" id="{BB1D29FD-175B-4836-A202-052373FB432C}"/>
              </a:ext>
            </a:extLst>
          </p:cNvPr>
          <p:cNvSpPr>
            <a:spLocks noGrp="1"/>
          </p:cNvSpPr>
          <p:nvPr>
            <p:ph type="body" sz="quarter" idx="15"/>
          </p:nvPr>
        </p:nvSpPr>
        <p:spPr>
          <a:xfrm>
            <a:off x="6583680" y="731520"/>
            <a:ext cx="5049520" cy="5394960"/>
          </a:xfrm>
        </p:spPr>
        <p:txBody>
          <a:bodyPr/>
          <a:lstStyle/>
          <a:p>
            <a:endParaRPr lang="en-US" sz="1800" b="1" dirty="0"/>
          </a:p>
          <a:p>
            <a:r>
              <a:rPr lang="en-US" sz="1800" b="1" dirty="0"/>
              <a:t>Overall Trend: </a:t>
            </a:r>
          </a:p>
          <a:p>
            <a:r>
              <a:rPr lang="en-US" sz="1800" dirty="0"/>
              <a:t>The overall trend from the start to the end of the period seems to be slightly downward, despite the fluctuations. This might indicate a need for concern and could be a point of focus for the business to investigate further.</a:t>
            </a:r>
          </a:p>
          <a:p>
            <a:endParaRPr lang="en-US" sz="1800" dirty="0"/>
          </a:p>
          <a:p>
            <a:r>
              <a:rPr lang="en-US" sz="1800" b="1" dirty="0"/>
              <a:t>Implications for Business Strategy:</a:t>
            </a:r>
          </a:p>
          <a:p>
            <a:r>
              <a:rPr lang="en-US" sz="1800" dirty="0"/>
              <a:t>Depending on the cause of the peak and subsequent decline, the business might need to consider diversifying its products, adjusting pricing, improving supply chain resilience, or enhancing marketing efforts to smooth out such volatility.</a:t>
            </a:r>
          </a:p>
          <a:p>
            <a:endParaRPr lang="en-US" sz="1600" dirty="0"/>
          </a:p>
        </p:txBody>
      </p:sp>
      <p:sp>
        <p:nvSpPr>
          <p:cNvPr id="34" name="Date Placeholder 33">
            <a:extLst>
              <a:ext uri="{FF2B5EF4-FFF2-40B4-BE49-F238E27FC236}">
                <a16:creationId xmlns:a16="http://schemas.microsoft.com/office/drawing/2014/main" id="{819C09A1-D392-4696-8592-3B25D659C0D2}"/>
              </a:ext>
            </a:extLst>
          </p:cNvPr>
          <p:cNvSpPr>
            <a:spLocks noGrp="1"/>
          </p:cNvSpPr>
          <p:nvPr>
            <p:ph type="dt" sz="half" idx="10"/>
          </p:nvPr>
        </p:nvSpPr>
        <p:spPr>
          <a:xfrm>
            <a:off x="838200" y="6356350"/>
            <a:ext cx="2743200" cy="365125"/>
          </a:xfrm>
        </p:spPr>
        <p:txBody>
          <a:bodyPr/>
          <a:lstStyle/>
          <a:p>
            <a:r>
              <a:rPr lang="en-US" dirty="0"/>
              <a:t>20XX</a:t>
            </a:r>
          </a:p>
        </p:txBody>
      </p:sp>
      <p:sp>
        <p:nvSpPr>
          <p:cNvPr id="36" name="Slide Number Placeholder 35">
            <a:extLst>
              <a:ext uri="{FF2B5EF4-FFF2-40B4-BE49-F238E27FC236}">
                <a16:creationId xmlns:a16="http://schemas.microsoft.com/office/drawing/2014/main" id="{AC12BBEE-57EB-45AB-B1F9-947F7072A694}"/>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3049003402"/>
      </p:ext>
    </p:extLst>
  </p:cSld>
  <p:clrMapOvr>
    <a:masterClrMapping/>
  </p:clrMapOvr>
</p:sld>
</file>

<file path=ppt/theme/theme1.xml><?xml version="1.0" encoding="utf-8"?>
<a:theme xmlns:a="http://schemas.openxmlformats.org/drawingml/2006/main" name="Custom">
  <a:themeElements>
    <a:clrScheme name="Custom 77">
      <a:dk1>
        <a:sysClr val="windowText" lastClr="000000"/>
      </a:dk1>
      <a:lt1>
        <a:sysClr val="window" lastClr="FFFFFF"/>
      </a:lt1>
      <a:dk2>
        <a:srgbClr val="44546A"/>
      </a:dk2>
      <a:lt2>
        <a:srgbClr val="E7E6E6"/>
      </a:lt2>
      <a:accent1>
        <a:srgbClr val="FFB09D"/>
      </a:accent1>
      <a:accent2>
        <a:srgbClr val="FFD7C7"/>
      </a:accent2>
      <a:accent3>
        <a:srgbClr val="FFE9E0"/>
      </a:accent3>
      <a:accent4>
        <a:srgbClr val="55736D"/>
      </a:accent4>
      <a:accent5>
        <a:srgbClr val="88A88E"/>
      </a:accent5>
      <a:accent6>
        <a:srgbClr val="E6FFFB"/>
      </a:accent6>
      <a:hlink>
        <a:srgbClr val="0563C1"/>
      </a:hlink>
      <a:folHlink>
        <a:srgbClr val="954F72"/>
      </a:folHlink>
    </a:clrScheme>
    <a:fontScheme name="Custom 116">
      <a:majorFont>
        <a:latin typeface="Bodoni MT"/>
        <a:ea typeface=""/>
        <a:cs typeface=""/>
      </a:majorFont>
      <a:minorFont>
        <a:latin typeface="Sourc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ght Pitch Deck_tm66722518_Win32_JB_SL_v3" id="{5E663E60-9241-454F-9D79-FA28B6B8E2E6}" vid="{C89703AC-DCB6-4757-83A4-6B2EB7B7FA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Props1.xml><?xml version="1.0" encoding="utf-8"?>
<ds:datastoreItem xmlns:ds="http://schemas.openxmlformats.org/officeDocument/2006/customXml" ds:itemID="{B935DE4F-C654-46B5-9D7A-C349B80D26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C88140-B977-44ED-8877-83D5BCE76393}">
  <ds:schemaRefs>
    <ds:schemaRef ds:uri="http://schemas.microsoft.com/sharepoint/v3/contenttype/forms"/>
  </ds:schemaRefs>
</ds:datastoreItem>
</file>

<file path=customXml/itemProps3.xml><?xml version="1.0" encoding="utf-8"?>
<ds:datastoreItem xmlns:ds="http://schemas.openxmlformats.org/officeDocument/2006/customXml" ds:itemID="{DBE6AE0A-D4B0-4A5B-9359-3C20E0AE6F6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sales pitch presentation</Template>
  <TotalTime>234</TotalTime>
  <Words>1334</Words>
  <Application>Microsoft Office PowerPoint</Application>
  <PresentationFormat>Widescreen</PresentationFormat>
  <Paragraphs>98</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Arial Black</vt:lpstr>
      <vt:lpstr>Bodoni MT</vt:lpstr>
      <vt:lpstr>Calibri</vt:lpstr>
      <vt:lpstr>Source Sans Pro Light</vt:lpstr>
      <vt:lpstr>Times New Roman</vt:lpstr>
      <vt:lpstr>Custom</vt:lpstr>
      <vt:lpstr>Inven</vt:lpstr>
      <vt:lpstr>Project Significance</vt:lpstr>
      <vt:lpstr>Sales Volume </vt:lpstr>
      <vt:lpstr>Sales Revenue </vt:lpstr>
      <vt:lpstr>Monthly Transactions</vt:lpstr>
      <vt:lpstr>Weekly  Transactions</vt:lpstr>
      <vt:lpstr>Monthly Transactions</vt:lpstr>
      <vt:lpstr>INSIGHTS</vt:lpstr>
      <vt:lpstr>INSIGHTS</vt:lpstr>
      <vt:lpstr>MODELLING</vt:lpstr>
      <vt:lpstr>PowerPoint Presentation</vt:lpstr>
      <vt:lpstr>TESTING ON PROXY</vt:lpstr>
      <vt:lpstr>TESTING ON PROXY</vt:lpstr>
      <vt:lpstr>Modelling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Inven</dc:title>
  <dc:creator>joan wanjiru</dc:creator>
  <cp:lastModifiedBy>Clinton Ochoro</cp:lastModifiedBy>
  <cp:revision>10</cp:revision>
  <dcterms:created xsi:type="dcterms:W3CDTF">2023-12-10T13:54:17Z</dcterms:created>
  <dcterms:modified xsi:type="dcterms:W3CDTF">2023-12-11T05:37:25Z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